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73"/>
  </p:notesMasterIdLst>
  <p:sldIdLst>
    <p:sldId id="256" r:id="rId5"/>
    <p:sldId id="258" r:id="rId6"/>
    <p:sldId id="259" r:id="rId7"/>
    <p:sldId id="536" r:id="rId8"/>
    <p:sldId id="544" r:id="rId9"/>
    <p:sldId id="574" r:id="rId10"/>
    <p:sldId id="545" r:id="rId11"/>
    <p:sldId id="568" r:id="rId12"/>
    <p:sldId id="571" r:id="rId13"/>
    <p:sldId id="569" r:id="rId14"/>
    <p:sldId id="570" r:id="rId15"/>
    <p:sldId id="572" r:id="rId16"/>
    <p:sldId id="573" r:id="rId17"/>
    <p:sldId id="577" r:id="rId18"/>
    <p:sldId id="578" r:id="rId19"/>
    <p:sldId id="576" r:id="rId20"/>
    <p:sldId id="587" r:id="rId21"/>
    <p:sldId id="588" r:id="rId22"/>
    <p:sldId id="589" r:id="rId23"/>
    <p:sldId id="643" r:id="rId24"/>
    <p:sldId id="640" r:id="rId25"/>
    <p:sldId id="590" r:id="rId26"/>
    <p:sldId id="592" r:id="rId27"/>
    <p:sldId id="593" r:id="rId28"/>
    <p:sldId id="597" r:id="rId29"/>
    <p:sldId id="598" r:id="rId30"/>
    <p:sldId id="599" r:id="rId31"/>
    <p:sldId id="600" r:id="rId32"/>
    <p:sldId id="601" r:id="rId33"/>
    <p:sldId id="602" r:id="rId34"/>
    <p:sldId id="603" r:id="rId35"/>
    <p:sldId id="605" r:id="rId36"/>
    <p:sldId id="606" r:id="rId37"/>
    <p:sldId id="607" r:id="rId38"/>
    <p:sldId id="608" r:id="rId39"/>
    <p:sldId id="609" r:id="rId40"/>
    <p:sldId id="610" r:id="rId41"/>
    <p:sldId id="613" r:id="rId42"/>
    <p:sldId id="614" r:id="rId43"/>
    <p:sldId id="615" r:id="rId44"/>
    <p:sldId id="641" r:id="rId45"/>
    <p:sldId id="617" r:id="rId46"/>
    <p:sldId id="620" r:id="rId47"/>
    <p:sldId id="621" r:id="rId48"/>
    <p:sldId id="644" r:id="rId49"/>
    <p:sldId id="619" r:id="rId50"/>
    <p:sldId id="622" r:id="rId51"/>
    <p:sldId id="623" r:id="rId52"/>
    <p:sldId id="624" r:id="rId53"/>
    <p:sldId id="625" r:id="rId54"/>
    <p:sldId id="626" r:id="rId55"/>
    <p:sldId id="627" r:id="rId56"/>
    <p:sldId id="628" r:id="rId57"/>
    <p:sldId id="629" r:id="rId58"/>
    <p:sldId id="630" r:id="rId59"/>
    <p:sldId id="631" r:id="rId60"/>
    <p:sldId id="645" r:id="rId61"/>
    <p:sldId id="632" r:id="rId62"/>
    <p:sldId id="634" r:id="rId63"/>
    <p:sldId id="633" r:id="rId64"/>
    <p:sldId id="642" r:id="rId65"/>
    <p:sldId id="635" r:id="rId66"/>
    <p:sldId id="636" r:id="rId67"/>
    <p:sldId id="637" r:id="rId68"/>
    <p:sldId id="638" r:id="rId69"/>
    <p:sldId id="562" r:id="rId70"/>
    <p:sldId id="565" r:id="rId71"/>
    <p:sldId id="56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61730-0595-D9E1-D067-5D2E3F742AF3}" v="29" dt="2021-11-03T06:33:46.070"/>
    <p1510:client id="{3DF7C1B6-AF63-4CA9-92D7-D2FE7A9119D8}" v="399" dt="2021-10-31T10:55:55.704"/>
    <p1510:client id="{4B06AFCF-E929-BE24-71FB-84BE7FDD948D}" v="9" dt="2021-11-04T05:06:22.740"/>
    <p1510:client id="{85D730BB-93B3-964D-B2D8-037C5870E0D8}" v="77" dt="2021-10-31T05:53:43.725"/>
    <p1510:client id="{D4297AB8-18E3-4936-4B17-F293055DD0F0}" v="130" dt="2021-11-04T05:20:33.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94660"/>
  </p:normalViewPr>
  <p:slideViewPr>
    <p:cSldViewPr snapToGrid="0">
      <p:cViewPr varScale="1">
        <p:scale>
          <a:sx n="71" d="100"/>
          <a:sy n="71" d="100"/>
        </p:scale>
        <p:origin x="5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ck Guan TAN (NP)" userId="S::thg@np.edu.sg::e5f7d661-fe1a-47b6-b277-f25b08fa15d4" providerId="AD" clId="Web-{0ECA50C6-6904-9AB2-BD3B-B398B5CC447A}"/>
    <pc:docChg chg="addSld delSld modSld">
      <pc:chgData name="Hock Guan TAN (NP)" userId="S::thg@np.edu.sg::e5f7d661-fe1a-47b6-b277-f25b08fa15d4" providerId="AD" clId="Web-{0ECA50C6-6904-9AB2-BD3B-B398B5CC447A}" dt="2021-10-28T02:50:12.260" v="183" actId="20577"/>
      <pc:docMkLst>
        <pc:docMk/>
      </pc:docMkLst>
      <pc:sldChg chg="addSp modSp">
        <pc:chgData name="Hock Guan TAN (NP)" userId="S::thg@np.edu.sg::e5f7d661-fe1a-47b6-b277-f25b08fa15d4" providerId="AD" clId="Web-{0ECA50C6-6904-9AB2-BD3B-B398B5CC447A}" dt="2021-10-28T01:36:04.712" v="79" actId="1076"/>
        <pc:sldMkLst>
          <pc:docMk/>
          <pc:sldMk cId="808979431" sldId="278"/>
        </pc:sldMkLst>
        <pc:spChg chg="add mod">
          <ac:chgData name="Hock Guan TAN (NP)" userId="S::thg@np.edu.sg::e5f7d661-fe1a-47b6-b277-f25b08fa15d4" providerId="AD" clId="Web-{0ECA50C6-6904-9AB2-BD3B-B398B5CC447A}" dt="2021-10-28T01:36:04.712" v="79" actId="1076"/>
          <ac:spMkLst>
            <pc:docMk/>
            <pc:sldMk cId="808979431" sldId="278"/>
            <ac:spMk id="3" creationId="{0768295E-4E56-4D53-8732-E20FB0325462}"/>
          </ac:spMkLst>
        </pc:spChg>
      </pc:sldChg>
      <pc:sldChg chg="modSp">
        <pc:chgData name="Hock Guan TAN (NP)" userId="S::thg@np.edu.sg::e5f7d661-fe1a-47b6-b277-f25b08fa15d4" providerId="AD" clId="Web-{0ECA50C6-6904-9AB2-BD3B-B398B5CC447A}" dt="2021-10-28T02:08:03.920" v="160" actId="20577"/>
        <pc:sldMkLst>
          <pc:docMk/>
          <pc:sldMk cId="19555845" sldId="501"/>
        </pc:sldMkLst>
        <pc:spChg chg="mod">
          <ac:chgData name="Hock Guan TAN (NP)" userId="S::thg@np.edu.sg::e5f7d661-fe1a-47b6-b277-f25b08fa15d4" providerId="AD" clId="Web-{0ECA50C6-6904-9AB2-BD3B-B398B5CC447A}" dt="2021-10-28T02:08:03.920" v="160" actId="20577"/>
          <ac:spMkLst>
            <pc:docMk/>
            <pc:sldMk cId="19555845" sldId="501"/>
            <ac:spMk id="4" creationId="{00000000-0000-0000-0000-000000000000}"/>
          </ac:spMkLst>
        </pc:spChg>
      </pc:sldChg>
      <pc:sldChg chg="modSp">
        <pc:chgData name="Hock Guan TAN (NP)" userId="S::thg@np.edu.sg::e5f7d661-fe1a-47b6-b277-f25b08fa15d4" providerId="AD" clId="Web-{0ECA50C6-6904-9AB2-BD3B-B398B5CC447A}" dt="2021-10-28T02:12:25.717" v="161" actId="20577"/>
        <pc:sldMkLst>
          <pc:docMk/>
          <pc:sldMk cId="3771274366" sldId="504"/>
        </pc:sldMkLst>
        <pc:spChg chg="mod">
          <ac:chgData name="Hock Guan TAN (NP)" userId="S::thg@np.edu.sg::e5f7d661-fe1a-47b6-b277-f25b08fa15d4" providerId="AD" clId="Web-{0ECA50C6-6904-9AB2-BD3B-B398B5CC447A}" dt="2021-10-28T02:12:25.717" v="161" actId="20577"/>
          <ac:spMkLst>
            <pc:docMk/>
            <pc:sldMk cId="3771274366" sldId="504"/>
            <ac:spMk id="10" creationId="{F5391442-CCD7-40D3-9BBB-72E00F897A75}"/>
          </ac:spMkLst>
        </pc:spChg>
      </pc:sldChg>
      <pc:sldChg chg="modSp">
        <pc:chgData name="Hock Guan TAN (NP)" userId="S::thg@np.edu.sg::e5f7d661-fe1a-47b6-b277-f25b08fa15d4" providerId="AD" clId="Web-{0ECA50C6-6904-9AB2-BD3B-B398B5CC447A}" dt="2021-10-28T02:50:12.260" v="183" actId="20577"/>
        <pc:sldMkLst>
          <pc:docMk/>
          <pc:sldMk cId="2768128187" sldId="525"/>
        </pc:sldMkLst>
        <pc:spChg chg="mod">
          <ac:chgData name="Hock Guan TAN (NP)" userId="S::thg@np.edu.sg::e5f7d661-fe1a-47b6-b277-f25b08fa15d4" providerId="AD" clId="Web-{0ECA50C6-6904-9AB2-BD3B-B398B5CC447A}" dt="2021-10-28T02:50:12.260" v="183" actId="20577"/>
          <ac:spMkLst>
            <pc:docMk/>
            <pc:sldMk cId="2768128187" sldId="525"/>
            <ac:spMk id="8" creationId="{EACB18DE-97ED-4E29-9D6F-7C53405B30B2}"/>
          </ac:spMkLst>
        </pc:spChg>
      </pc:sldChg>
      <pc:sldChg chg="modSp">
        <pc:chgData name="Hock Guan TAN (NP)" userId="S::thg@np.edu.sg::e5f7d661-fe1a-47b6-b277-f25b08fa15d4" providerId="AD" clId="Web-{0ECA50C6-6904-9AB2-BD3B-B398B5CC447A}" dt="2021-10-28T01:59:37.812" v="133" actId="20577"/>
        <pc:sldMkLst>
          <pc:docMk/>
          <pc:sldMk cId="2657312998" sldId="542"/>
        </pc:sldMkLst>
        <pc:spChg chg="mod">
          <ac:chgData name="Hock Guan TAN (NP)" userId="S::thg@np.edu.sg::e5f7d661-fe1a-47b6-b277-f25b08fa15d4" providerId="AD" clId="Web-{0ECA50C6-6904-9AB2-BD3B-B398B5CC447A}" dt="2021-10-28T01:59:37.812" v="133" actId="20577"/>
          <ac:spMkLst>
            <pc:docMk/>
            <pc:sldMk cId="2657312998" sldId="542"/>
            <ac:spMk id="3" creationId="{00000000-0000-0000-0000-000000000000}"/>
          </ac:spMkLst>
        </pc:spChg>
      </pc:sldChg>
      <pc:sldChg chg="modSp">
        <pc:chgData name="Hock Guan TAN (NP)" userId="S::thg@np.edu.sg::e5f7d661-fe1a-47b6-b277-f25b08fa15d4" providerId="AD" clId="Web-{0ECA50C6-6904-9AB2-BD3B-B398B5CC447A}" dt="2021-10-28T02:01:09.474" v="135" actId="20577"/>
        <pc:sldMkLst>
          <pc:docMk/>
          <pc:sldMk cId="710231048" sldId="543"/>
        </pc:sldMkLst>
        <pc:spChg chg="mod">
          <ac:chgData name="Hock Guan TAN (NP)" userId="S::thg@np.edu.sg::e5f7d661-fe1a-47b6-b277-f25b08fa15d4" providerId="AD" clId="Web-{0ECA50C6-6904-9AB2-BD3B-B398B5CC447A}" dt="2021-10-28T02:01:09.474" v="135" actId="20577"/>
          <ac:spMkLst>
            <pc:docMk/>
            <pc:sldMk cId="710231048" sldId="543"/>
            <ac:spMk id="3" creationId="{00000000-0000-0000-0000-000000000000}"/>
          </ac:spMkLst>
        </pc:spChg>
      </pc:sldChg>
      <pc:sldChg chg="modSp">
        <pc:chgData name="Hock Guan TAN (NP)" userId="S::thg@np.edu.sg::e5f7d661-fe1a-47b6-b277-f25b08fa15d4" providerId="AD" clId="Web-{0ECA50C6-6904-9AB2-BD3B-B398B5CC447A}" dt="2021-10-28T01:22:53.509" v="2" actId="20577"/>
        <pc:sldMkLst>
          <pc:docMk/>
          <pc:sldMk cId="104643447" sldId="544"/>
        </pc:sldMkLst>
        <pc:spChg chg="mod">
          <ac:chgData name="Hock Guan TAN (NP)" userId="S::thg@np.edu.sg::e5f7d661-fe1a-47b6-b277-f25b08fa15d4" providerId="AD" clId="Web-{0ECA50C6-6904-9AB2-BD3B-B398B5CC447A}" dt="2021-10-28T01:22:53.509" v="2" actId="20577"/>
          <ac:spMkLst>
            <pc:docMk/>
            <pc:sldMk cId="104643447" sldId="544"/>
            <ac:spMk id="3" creationId="{00000000-0000-0000-0000-000000000000}"/>
          </ac:spMkLst>
        </pc:spChg>
      </pc:sldChg>
      <pc:sldChg chg="modSp">
        <pc:chgData name="Hock Guan TAN (NP)" userId="S::thg@np.edu.sg::e5f7d661-fe1a-47b6-b277-f25b08fa15d4" providerId="AD" clId="Web-{0ECA50C6-6904-9AB2-BD3B-B398B5CC447A}" dt="2021-10-28T01:27:44.573" v="22" actId="20577"/>
        <pc:sldMkLst>
          <pc:docMk/>
          <pc:sldMk cId="4103103153" sldId="547"/>
        </pc:sldMkLst>
        <pc:spChg chg="mod">
          <ac:chgData name="Hock Guan TAN (NP)" userId="S::thg@np.edu.sg::e5f7d661-fe1a-47b6-b277-f25b08fa15d4" providerId="AD" clId="Web-{0ECA50C6-6904-9AB2-BD3B-B398B5CC447A}" dt="2021-10-28T01:27:44.573" v="22" actId="20577"/>
          <ac:spMkLst>
            <pc:docMk/>
            <pc:sldMk cId="4103103153" sldId="547"/>
            <ac:spMk id="3" creationId="{00000000-0000-0000-0000-000000000000}"/>
          </ac:spMkLst>
        </pc:spChg>
      </pc:sldChg>
      <pc:sldChg chg="addSp modSp">
        <pc:chgData name="Hock Guan TAN (NP)" userId="S::thg@np.edu.sg::e5f7d661-fe1a-47b6-b277-f25b08fa15d4" providerId="AD" clId="Web-{0ECA50C6-6904-9AB2-BD3B-B398B5CC447A}" dt="2021-10-28T01:30:07.613" v="45" actId="1076"/>
        <pc:sldMkLst>
          <pc:docMk/>
          <pc:sldMk cId="3016441065" sldId="548"/>
        </pc:sldMkLst>
        <pc:spChg chg="add mod">
          <ac:chgData name="Hock Guan TAN (NP)" userId="S::thg@np.edu.sg::e5f7d661-fe1a-47b6-b277-f25b08fa15d4" providerId="AD" clId="Web-{0ECA50C6-6904-9AB2-BD3B-B398B5CC447A}" dt="2021-10-28T01:30:07.613" v="45" actId="1076"/>
          <ac:spMkLst>
            <pc:docMk/>
            <pc:sldMk cId="3016441065" sldId="548"/>
            <ac:spMk id="3" creationId="{8B9266B3-2C07-4F9F-B9FE-9589B9EE3FDB}"/>
          </ac:spMkLst>
        </pc:spChg>
      </pc:sldChg>
      <pc:sldChg chg="addSp modSp">
        <pc:chgData name="Hock Guan TAN (NP)" userId="S::thg@np.edu.sg::e5f7d661-fe1a-47b6-b277-f25b08fa15d4" providerId="AD" clId="Web-{0ECA50C6-6904-9AB2-BD3B-B398B5CC447A}" dt="2021-10-28T01:31:33.540" v="69" actId="14100"/>
        <pc:sldMkLst>
          <pc:docMk/>
          <pc:sldMk cId="1255359489" sldId="549"/>
        </pc:sldMkLst>
        <pc:spChg chg="add mod">
          <ac:chgData name="Hock Guan TAN (NP)" userId="S::thg@np.edu.sg::e5f7d661-fe1a-47b6-b277-f25b08fa15d4" providerId="AD" clId="Web-{0ECA50C6-6904-9AB2-BD3B-B398B5CC447A}" dt="2021-10-28T01:31:33.540" v="69" actId="14100"/>
          <ac:spMkLst>
            <pc:docMk/>
            <pc:sldMk cId="1255359489" sldId="549"/>
            <ac:spMk id="3" creationId="{E755761E-E06A-4B25-BF10-A95BBCABF295}"/>
          </ac:spMkLst>
        </pc:spChg>
      </pc:sldChg>
      <pc:sldChg chg="modSp">
        <pc:chgData name="Hock Guan TAN (NP)" userId="S::thg@np.edu.sg::e5f7d661-fe1a-47b6-b277-f25b08fa15d4" providerId="AD" clId="Web-{0ECA50C6-6904-9AB2-BD3B-B398B5CC447A}" dt="2021-10-28T02:05:13.692" v="155" actId="20577"/>
        <pc:sldMkLst>
          <pc:docMk/>
          <pc:sldMk cId="2357743685" sldId="551"/>
        </pc:sldMkLst>
        <pc:spChg chg="mod">
          <ac:chgData name="Hock Guan TAN (NP)" userId="S::thg@np.edu.sg::e5f7d661-fe1a-47b6-b277-f25b08fa15d4" providerId="AD" clId="Web-{0ECA50C6-6904-9AB2-BD3B-B398B5CC447A}" dt="2021-10-28T02:05:13.692" v="155" actId="20577"/>
          <ac:spMkLst>
            <pc:docMk/>
            <pc:sldMk cId="2357743685" sldId="551"/>
            <ac:spMk id="3" creationId="{00000000-0000-0000-0000-000000000000}"/>
          </ac:spMkLst>
        </pc:spChg>
      </pc:sldChg>
      <pc:sldChg chg="modSp">
        <pc:chgData name="Hock Guan TAN (NP)" userId="S::thg@np.edu.sg::e5f7d661-fe1a-47b6-b277-f25b08fa15d4" providerId="AD" clId="Web-{0ECA50C6-6904-9AB2-BD3B-B398B5CC447A}" dt="2021-10-28T01:47:00.595" v="101" actId="20577"/>
        <pc:sldMkLst>
          <pc:docMk/>
          <pc:sldMk cId="610585833" sldId="552"/>
        </pc:sldMkLst>
        <pc:spChg chg="mod">
          <ac:chgData name="Hock Guan TAN (NP)" userId="S::thg@np.edu.sg::e5f7d661-fe1a-47b6-b277-f25b08fa15d4" providerId="AD" clId="Web-{0ECA50C6-6904-9AB2-BD3B-B398B5CC447A}" dt="2021-10-28T01:47:00.595" v="101" actId="20577"/>
          <ac:spMkLst>
            <pc:docMk/>
            <pc:sldMk cId="610585833" sldId="552"/>
            <ac:spMk id="3" creationId="{00000000-0000-0000-0000-000000000000}"/>
          </ac:spMkLst>
        </pc:spChg>
      </pc:sldChg>
      <pc:sldChg chg="modSp">
        <pc:chgData name="Hock Guan TAN (NP)" userId="S::thg@np.edu.sg::e5f7d661-fe1a-47b6-b277-f25b08fa15d4" providerId="AD" clId="Web-{0ECA50C6-6904-9AB2-BD3B-B398B5CC447A}" dt="2021-10-28T01:50:13.091" v="112" actId="20577"/>
        <pc:sldMkLst>
          <pc:docMk/>
          <pc:sldMk cId="1447025620" sldId="554"/>
        </pc:sldMkLst>
        <pc:spChg chg="mod">
          <ac:chgData name="Hock Guan TAN (NP)" userId="S::thg@np.edu.sg::e5f7d661-fe1a-47b6-b277-f25b08fa15d4" providerId="AD" clId="Web-{0ECA50C6-6904-9AB2-BD3B-B398B5CC447A}" dt="2021-10-28T01:50:13.091" v="112" actId="20577"/>
          <ac:spMkLst>
            <pc:docMk/>
            <pc:sldMk cId="1447025620" sldId="554"/>
            <ac:spMk id="3" creationId="{00000000-0000-0000-0000-000000000000}"/>
          </ac:spMkLst>
        </pc:spChg>
      </pc:sldChg>
      <pc:sldChg chg="modSp">
        <pc:chgData name="Hock Guan TAN (NP)" userId="S::thg@np.edu.sg::e5f7d661-fe1a-47b6-b277-f25b08fa15d4" providerId="AD" clId="Web-{0ECA50C6-6904-9AB2-BD3B-B398B5CC447A}" dt="2021-10-28T01:48:44.804" v="106" actId="20577"/>
        <pc:sldMkLst>
          <pc:docMk/>
          <pc:sldMk cId="2573273077" sldId="555"/>
        </pc:sldMkLst>
        <pc:spChg chg="mod">
          <ac:chgData name="Hock Guan TAN (NP)" userId="S::thg@np.edu.sg::e5f7d661-fe1a-47b6-b277-f25b08fa15d4" providerId="AD" clId="Web-{0ECA50C6-6904-9AB2-BD3B-B398B5CC447A}" dt="2021-10-28T01:48:44.804" v="106" actId="20577"/>
          <ac:spMkLst>
            <pc:docMk/>
            <pc:sldMk cId="2573273077" sldId="555"/>
            <ac:spMk id="3" creationId="{00000000-0000-0000-0000-000000000000}"/>
          </ac:spMkLst>
        </pc:spChg>
      </pc:sldChg>
      <pc:sldChg chg="modSp">
        <pc:chgData name="Hock Guan TAN (NP)" userId="S::thg@np.edu.sg::e5f7d661-fe1a-47b6-b277-f25b08fa15d4" providerId="AD" clId="Web-{0ECA50C6-6904-9AB2-BD3B-B398B5CC447A}" dt="2021-10-28T01:57:57.150" v="131" actId="20577"/>
        <pc:sldMkLst>
          <pc:docMk/>
          <pc:sldMk cId="3704877771" sldId="558"/>
        </pc:sldMkLst>
        <pc:spChg chg="mod">
          <ac:chgData name="Hock Guan TAN (NP)" userId="S::thg@np.edu.sg::e5f7d661-fe1a-47b6-b277-f25b08fa15d4" providerId="AD" clId="Web-{0ECA50C6-6904-9AB2-BD3B-B398B5CC447A}" dt="2021-10-28T01:57:57.150" v="131" actId="20577"/>
          <ac:spMkLst>
            <pc:docMk/>
            <pc:sldMk cId="3704877771" sldId="558"/>
            <ac:spMk id="2" creationId="{00000000-0000-0000-0000-000000000000}"/>
          </ac:spMkLst>
        </pc:spChg>
        <pc:spChg chg="mod">
          <ac:chgData name="Hock Guan TAN (NP)" userId="S::thg@np.edu.sg::e5f7d661-fe1a-47b6-b277-f25b08fa15d4" providerId="AD" clId="Web-{0ECA50C6-6904-9AB2-BD3B-B398B5CC447A}" dt="2021-10-28T01:57:38.805" v="117" actId="20577"/>
          <ac:spMkLst>
            <pc:docMk/>
            <pc:sldMk cId="3704877771" sldId="558"/>
            <ac:spMk id="3" creationId="{00000000-0000-0000-0000-000000000000}"/>
          </ac:spMkLst>
        </pc:spChg>
      </pc:sldChg>
      <pc:sldChg chg="addSp delSp modSp new mod modClrScheme chgLayout">
        <pc:chgData name="Hock Guan TAN (NP)" userId="S::thg@np.edu.sg::e5f7d661-fe1a-47b6-b277-f25b08fa15d4" providerId="AD" clId="Web-{0ECA50C6-6904-9AB2-BD3B-B398B5CC447A}" dt="2021-10-28T01:45:03.432" v="97" actId="20577"/>
        <pc:sldMkLst>
          <pc:docMk/>
          <pc:sldMk cId="855011599" sldId="566"/>
        </pc:sldMkLst>
        <pc:spChg chg="del">
          <ac:chgData name="Hock Guan TAN (NP)" userId="S::thg@np.edu.sg::e5f7d661-fe1a-47b6-b277-f25b08fa15d4" providerId="AD" clId="Web-{0ECA50C6-6904-9AB2-BD3B-B398B5CC447A}" dt="2021-10-28T01:36:57.278" v="81"/>
          <ac:spMkLst>
            <pc:docMk/>
            <pc:sldMk cId="855011599" sldId="566"/>
            <ac:spMk id="2" creationId="{8D2F6A56-C867-4CA1-8F24-20CF21BDE871}"/>
          </ac:spMkLst>
        </pc:spChg>
        <pc:spChg chg="del">
          <ac:chgData name="Hock Guan TAN (NP)" userId="S::thg@np.edu.sg::e5f7d661-fe1a-47b6-b277-f25b08fa15d4" providerId="AD" clId="Web-{0ECA50C6-6904-9AB2-BD3B-B398B5CC447A}" dt="2021-10-28T01:36:57.278" v="81"/>
          <ac:spMkLst>
            <pc:docMk/>
            <pc:sldMk cId="855011599" sldId="566"/>
            <ac:spMk id="3" creationId="{1F276211-FA08-479A-A81B-85B71AB75094}"/>
          </ac:spMkLst>
        </pc:spChg>
        <pc:spChg chg="add mod">
          <ac:chgData name="Hock Guan TAN (NP)" userId="S::thg@np.edu.sg::e5f7d661-fe1a-47b6-b277-f25b08fa15d4" providerId="AD" clId="Web-{0ECA50C6-6904-9AB2-BD3B-B398B5CC447A}" dt="2021-10-28T01:40:28.525" v="91" actId="14100"/>
          <ac:spMkLst>
            <pc:docMk/>
            <pc:sldMk cId="855011599" sldId="566"/>
            <ac:spMk id="5" creationId="{55DAA2C3-B3DF-4C90-B2BB-A3EAE3B9E0E7}"/>
          </ac:spMkLst>
        </pc:spChg>
        <pc:spChg chg="add mod">
          <ac:chgData name="Hock Guan TAN (NP)" userId="S::thg@np.edu.sg::e5f7d661-fe1a-47b6-b277-f25b08fa15d4" providerId="AD" clId="Web-{0ECA50C6-6904-9AB2-BD3B-B398B5CC447A}" dt="2021-10-28T01:45:03.432" v="97" actId="20577"/>
          <ac:spMkLst>
            <pc:docMk/>
            <pc:sldMk cId="855011599" sldId="566"/>
            <ac:spMk id="6" creationId="{DA894C50-7484-4403-8B60-6B8EE821E04D}"/>
          </ac:spMkLst>
        </pc:spChg>
        <pc:spChg chg="add del mod">
          <ac:chgData name="Hock Guan TAN (NP)" userId="S::thg@np.edu.sg::e5f7d661-fe1a-47b6-b277-f25b08fa15d4" providerId="AD" clId="Web-{0ECA50C6-6904-9AB2-BD3B-B398B5CC447A}" dt="2021-10-28T01:40:14.352" v="84"/>
          <ac:spMkLst>
            <pc:docMk/>
            <pc:sldMk cId="855011599" sldId="566"/>
            <ac:spMk id="9" creationId="{685E3030-08FA-493C-8D27-AC8EC5ACD8ED}"/>
          </ac:spMkLst>
        </pc:spChg>
        <pc:picChg chg="add mod">
          <ac:chgData name="Hock Guan TAN (NP)" userId="S::thg@np.edu.sg::e5f7d661-fe1a-47b6-b277-f25b08fa15d4" providerId="AD" clId="Web-{0ECA50C6-6904-9AB2-BD3B-B398B5CC447A}" dt="2021-10-28T01:40:24.134" v="89" actId="1076"/>
          <ac:picMkLst>
            <pc:docMk/>
            <pc:sldMk cId="855011599" sldId="566"/>
            <ac:picMk id="4" creationId="{901524B5-4C5A-4C4B-BFFE-29F2DEC51A3D}"/>
          </ac:picMkLst>
        </pc:picChg>
      </pc:sldChg>
      <pc:sldChg chg="addSp delSp modSp new">
        <pc:chgData name="Hock Guan TAN (NP)" userId="S::thg@np.edu.sg::e5f7d661-fe1a-47b6-b277-f25b08fa15d4" providerId="AD" clId="Web-{0ECA50C6-6904-9AB2-BD3B-B398B5CC447A}" dt="2021-10-28T02:33:07.948" v="182" actId="20577"/>
        <pc:sldMkLst>
          <pc:docMk/>
          <pc:sldMk cId="3999361697" sldId="567"/>
        </pc:sldMkLst>
        <pc:spChg chg="del">
          <ac:chgData name="Hock Guan TAN (NP)" userId="S::thg@np.edu.sg::e5f7d661-fe1a-47b6-b277-f25b08fa15d4" providerId="AD" clId="Web-{0ECA50C6-6904-9AB2-BD3B-B398B5CC447A}" dt="2021-10-28T02:29:35.045" v="163"/>
          <ac:spMkLst>
            <pc:docMk/>
            <pc:sldMk cId="3999361697" sldId="567"/>
            <ac:spMk id="2" creationId="{901F0B71-722F-49A8-94D4-60F77BAA00B6}"/>
          </ac:spMkLst>
        </pc:spChg>
        <pc:spChg chg="del">
          <ac:chgData name="Hock Guan TAN (NP)" userId="S::thg@np.edu.sg::e5f7d661-fe1a-47b6-b277-f25b08fa15d4" providerId="AD" clId="Web-{0ECA50C6-6904-9AB2-BD3B-B398B5CC447A}" dt="2021-10-28T02:29:31.576" v="162"/>
          <ac:spMkLst>
            <pc:docMk/>
            <pc:sldMk cId="3999361697" sldId="567"/>
            <ac:spMk id="3" creationId="{1B033302-97E4-4005-A93F-724EA3930C49}"/>
          </ac:spMkLst>
        </pc:spChg>
        <pc:spChg chg="add mod">
          <ac:chgData name="Hock Guan TAN (NP)" userId="S::thg@np.edu.sg::e5f7d661-fe1a-47b6-b277-f25b08fa15d4" providerId="AD" clId="Web-{0ECA50C6-6904-9AB2-BD3B-B398B5CC447A}" dt="2021-10-28T02:33:07.948" v="182" actId="20577"/>
          <ac:spMkLst>
            <pc:docMk/>
            <pc:sldMk cId="3999361697" sldId="567"/>
            <ac:spMk id="9" creationId="{E4761886-29E2-4355-809A-40876C653A43}"/>
          </ac:spMkLst>
        </pc:spChg>
        <pc:picChg chg="add mod">
          <ac:chgData name="Hock Guan TAN (NP)" userId="S::thg@np.edu.sg::e5f7d661-fe1a-47b6-b277-f25b08fa15d4" providerId="AD" clId="Web-{0ECA50C6-6904-9AB2-BD3B-B398B5CC447A}" dt="2021-10-28T02:31:55.975" v="165"/>
          <ac:picMkLst>
            <pc:docMk/>
            <pc:sldMk cId="3999361697" sldId="567"/>
            <ac:picMk id="4" creationId="{4B2372C6-51F8-4AD8-AA3C-80521B0072F8}"/>
          </ac:picMkLst>
        </pc:picChg>
      </pc:sldChg>
      <pc:sldChg chg="new del">
        <pc:chgData name="Hock Guan TAN (NP)" userId="S::thg@np.edu.sg::e5f7d661-fe1a-47b6-b277-f25b08fa15d4" providerId="AD" clId="Web-{0ECA50C6-6904-9AB2-BD3B-B398B5CC447A}" dt="2021-10-28T01:54:38.200" v="115"/>
        <pc:sldMkLst>
          <pc:docMk/>
          <pc:sldMk cId="1061298748" sldId="568"/>
        </pc:sldMkLst>
      </pc:sldChg>
    </pc:docChg>
  </pc:docChgLst>
  <pc:docChgLst>
    <pc:chgData name="Hock Guan TAN (NP)" userId="e5f7d661-fe1a-47b6-b277-f25b08fa15d4" providerId="ADAL" clId="{85D730BB-93B3-964D-B2D8-037C5870E0D8}"/>
    <pc:docChg chg="undo redo custSel modSld">
      <pc:chgData name="Hock Guan TAN (NP)" userId="e5f7d661-fe1a-47b6-b277-f25b08fa15d4" providerId="ADAL" clId="{85D730BB-93B3-964D-B2D8-037C5870E0D8}" dt="2021-10-31T05:53:43.725" v="76" actId="20577"/>
      <pc:docMkLst>
        <pc:docMk/>
      </pc:docMkLst>
      <pc:sldChg chg="modSp">
        <pc:chgData name="Hock Guan TAN (NP)" userId="e5f7d661-fe1a-47b6-b277-f25b08fa15d4" providerId="ADAL" clId="{85D730BB-93B3-964D-B2D8-037C5870E0D8}" dt="2021-10-31T05:52:26.406" v="11" actId="20577"/>
        <pc:sldMkLst>
          <pc:docMk/>
          <pc:sldMk cId="104643447" sldId="544"/>
        </pc:sldMkLst>
        <pc:spChg chg="mod">
          <ac:chgData name="Hock Guan TAN (NP)" userId="e5f7d661-fe1a-47b6-b277-f25b08fa15d4" providerId="ADAL" clId="{85D730BB-93B3-964D-B2D8-037C5870E0D8}" dt="2021-10-31T05:52:26.406" v="11" actId="20577"/>
          <ac:spMkLst>
            <pc:docMk/>
            <pc:sldMk cId="104643447" sldId="544"/>
            <ac:spMk id="3" creationId="{00000000-0000-0000-0000-000000000000}"/>
          </ac:spMkLst>
        </pc:spChg>
      </pc:sldChg>
      <pc:sldChg chg="modSp">
        <pc:chgData name="Hock Guan TAN (NP)" userId="e5f7d661-fe1a-47b6-b277-f25b08fa15d4" providerId="ADAL" clId="{85D730BB-93B3-964D-B2D8-037C5870E0D8}" dt="2021-10-31T05:53:43.725" v="76" actId="20577"/>
        <pc:sldMkLst>
          <pc:docMk/>
          <pc:sldMk cId="572899534" sldId="571"/>
        </pc:sldMkLst>
        <pc:spChg chg="mod">
          <ac:chgData name="Hock Guan TAN (NP)" userId="e5f7d661-fe1a-47b6-b277-f25b08fa15d4" providerId="ADAL" clId="{85D730BB-93B3-964D-B2D8-037C5870E0D8}" dt="2021-10-31T05:53:43.725" v="76" actId="20577"/>
          <ac:spMkLst>
            <pc:docMk/>
            <pc:sldMk cId="572899534" sldId="571"/>
            <ac:spMk id="5" creationId="{C4F35425-EEE9-4003-B9D4-F07E91500F14}"/>
          </ac:spMkLst>
        </pc:spChg>
      </pc:sldChg>
    </pc:docChg>
  </pc:docChgLst>
  <pc:docChgLst>
    <pc:chgData name="Hock Guan TAN (NP)" userId="e5f7d661-fe1a-47b6-b277-f25b08fa15d4" providerId="ADAL" clId="{211664C0-8A49-460B-BAF1-2D51A961F357}"/>
    <pc:docChg chg="custSel addSld modSld sldOrd">
      <pc:chgData name="Hock Guan TAN (NP)" userId="e5f7d661-fe1a-47b6-b277-f25b08fa15d4" providerId="ADAL" clId="{211664C0-8A49-460B-BAF1-2D51A961F357}" dt="2021-10-22T12:51:36.417" v="16"/>
      <pc:docMkLst>
        <pc:docMk/>
      </pc:docMkLst>
      <pc:sldChg chg="addSp delSp modSp mod">
        <pc:chgData name="Hock Guan TAN (NP)" userId="e5f7d661-fe1a-47b6-b277-f25b08fa15d4" providerId="ADAL" clId="{211664C0-8A49-460B-BAF1-2D51A961F357}" dt="2021-10-22T12:48:03.735" v="2" actId="26606"/>
        <pc:sldMkLst>
          <pc:docMk/>
          <pc:sldMk cId="122843999" sldId="559"/>
        </pc:sldMkLst>
        <pc:spChg chg="del">
          <ac:chgData name="Hock Guan TAN (NP)" userId="e5f7d661-fe1a-47b6-b277-f25b08fa15d4" providerId="ADAL" clId="{211664C0-8A49-460B-BAF1-2D51A961F357}" dt="2021-10-22T12:48:03.735" v="2" actId="26606"/>
          <ac:spMkLst>
            <pc:docMk/>
            <pc:sldMk cId="122843999" sldId="559"/>
            <ac:spMk id="2" creationId="{00000000-0000-0000-0000-000000000000}"/>
          </ac:spMkLst>
        </pc:spChg>
        <pc:spChg chg="del">
          <ac:chgData name="Hock Guan TAN (NP)" userId="e5f7d661-fe1a-47b6-b277-f25b08fa15d4" providerId="ADAL" clId="{211664C0-8A49-460B-BAF1-2D51A961F357}" dt="2021-10-22T12:47:30.155" v="0" actId="478"/>
          <ac:spMkLst>
            <pc:docMk/>
            <pc:sldMk cId="122843999" sldId="559"/>
            <ac:spMk id="3" creationId="{00000000-0000-0000-0000-000000000000}"/>
          </ac:spMkLst>
        </pc:spChg>
        <pc:spChg chg="add">
          <ac:chgData name="Hock Guan TAN (NP)" userId="e5f7d661-fe1a-47b6-b277-f25b08fa15d4" providerId="ADAL" clId="{211664C0-8A49-460B-BAF1-2D51A961F357}" dt="2021-10-22T12:48:03.735" v="2" actId="26606"/>
          <ac:spMkLst>
            <pc:docMk/>
            <pc:sldMk cId="122843999" sldId="559"/>
            <ac:spMk id="10" creationId="{18319A40-7EDB-483A-8BBE-DB8131DD0586}"/>
          </ac:spMkLst>
        </pc:spChg>
        <pc:picChg chg="add mod">
          <ac:chgData name="Hock Guan TAN (NP)" userId="e5f7d661-fe1a-47b6-b277-f25b08fa15d4" providerId="ADAL" clId="{211664C0-8A49-460B-BAF1-2D51A961F357}" dt="2021-10-22T12:48:03.735" v="2" actId="26606"/>
          <ac:picMkLst>
            <pc:docMk/>
            <pc:sldMk cId="122843999" sldId="559"/>
            <ac:picMk id="5" creationId="{558B5C49-9CD4-4B82-8662-D2D7DDA30282}"/>
          </ac:picMkLst>
        </pc:picChg>
      </pc:sldChg>
      <pc:sldChg chg="addSp delSp new mod ord">
        <pc:chgData name="Hock Guan TAN (NP)" userId="e5f7d661-fe1a-47b6-b277-f25b08fa15d4" providerId="ADAL" clId="{211664C0-8A49-460B-BAF1-2D51A961F357}" dt="2021-10-22T12:51:36.417" v="16"/>
        <pc:sldMkLst>
          <pc:docMk/>
          <pc:sldMk cId="2844172195" sldId="560"/>
        </pc:sldMkLst>
        <pc:spChg chg="del">
          <ac:chgData name="Hock Guan TAN (NP)" userId="e5f7d661-fe1a-47b6-b277-f25b08fa15d4" providerId="ADAL" clId="{211664C0-8A49-460B-BAF1-2D51A961F357}" dt="2021-10-22T12:50:11.068" v="6" actId="478"/>
          <ac:spMkLst>
            <pc:docMk/>
            <pc:sldMk cId="2844172195" sldId="560"/>
            <ac:spMk id="2" creationId="{1B5F8EF2-F3A3-4DF2-A611-DED97CC69721}"/>
          </ac:spMkLst>
        </pc:spChg>
        <pc:spChg chg="del">
          <ac:chgData name="Hock Guan TAN (NP)" userId="e5f7d661-fe1a-47b6-b277-f25b08fa15d4" providerId="ADAL" clId="{211664C0-8A49-460B-BAF1-2D51A961F357}" dt="2021-10-22T12:48:11.162" v="4" actId="478"/>
          <ac:spMkLst>
            <pc:docMk/>
            <pc:sldMk cId="2844172195" sldId="560"/>
            <ac:spMk id="3" creationId="{C8AA83BE-0861-41B6-A57D-55848AE050CA}"/>
          </ac:spMkLst>
        </pc:spChg>
        <pc:spChg chg="add">
          <ac:chgData name="Hock Guan TAN (NP)" userId="e5f7d661-fe1a-47b6-b277-f25b08fa15d4" providerId="ADAL" clId="{211664C0-8A49-460B-BAF1-2D51A961F357}" dt="2021-10-22T12:50:05.051" v="5" actId="22"/>
          <ac:spMkLst>
            <pc:docMk/>
            <pc:sldMk cId="2844172195" sldId="560"/>
            <ac:spMk id="5" creationId="{9CD79497-EE06-41DE-B0DD-3813916D63A9}"/>
          </ac:spMkLst>
        </pc:spChg>
      </pc:sldChg>
      <pc:sldChg chg="addSp delSp modSp new mod ord">
        <pc:chgData name="Hock Guan TAN (NP)" userId="e5f7d661-fe1a-47b6-b277-f25b08fa15d4" providerId="ADAL" clId="{211664C0-8A49-460B-BAF1-2D51A961F357}" dt="2021-10-22T12:51:28.915" v="14" actId="27614"/>
        <pc:sldMkLst>
          <pc:docMk/>
          <pc:sldMk cId="1074984586" sldId="561"/>
        </pc:sldMkLst>
        <pc:spChg chg="del">
          <ac:chgData name="Hock Guan TAN (NP)" userId="e5f7d661-fe1a-47b6-b277-f25b08fa15d4" providerId="ADAL" clId="{211664C0-8A49-460B-BAF1-2D51A961F357}" dt="2021-10-22T12:50:24.446" v="9" actId="478"/>
          <ac:spMkLst>
            <pc:docMk/>
            <pc:sldMk cId="1074984586" sldId="561"/>
            <ac:spMk id="2" creationId="{B0E19D89-C422-423E-8539-FF448F55AB90}"/>
          </ac:spMkLst>
        </pc:spChg>
        <pc:spChg chg="del">
          <ac:chgData name="Hock Guan TAN (NP)" userId="e5f7d661-fe1a-47b6-b277-f25b08fa15d4" providerId="ADAL" clId="{211664C0-8A49-460B-BAF1-2D51A961F357}" dt="2021-10-22T12:50:20.866" v="8" actId="478"/>
          <ac:spMkLst>
            <pc:docMk/>
            <pc:sldMk cId="1074984586" sldId="561"/>
            <ac:spMk id="3" creationId="{304ED4D2-7C77-4B7B-9CD0-820424855F33}"/>
          </ac:spMkLst>
        </pc:spChg>
        <pc:spChg chg="add">
          <ac:chgData name="Hock Guan TAN (NP)" userId="e5f7d661-fe1a-47b6-b277-f25b08fa15d4" providerId="ADAL" clId="{211664C0-8A49-460B-BAF1-2D51A961F357}" dt="2021-10-22T12:51:25.001" v="11" actId="26606"/>
          <ac:spMkLst>
            <pc:docMk/>
            <pc:sldMk cId="1074984586" sldId="561"/>
            <ac:spMk id="10" creationId="{4A25E824-F34E-47D6-85AA-0E9A4FDCEB25}"/>
          </ac:spMkLst>
        </pc:spChg>
        <pc:picChg chg="add mod">
          <ac:chgData name="Hock Guan TAN (NP)" userId="e5f7d661-fe1a-47b6-b277-f25b08fa15d4" providerId="ADAL" clId="{211664C0-8A49-460B-BAF1-2D51A961F357}" dt="2021-10-22T12:51:28.915" v="14" actId="27614"/>
          <ac:picMkLst>
            <pc:docMk/>
            <pc:sldMk cId="1074984586" sldId="561"/>
            <ac:picMk id="5" creationId="{2C1B9175-1646-4443-B52D-D82A28752287}"/>
          </ac:picMkLst>
        </pc:picChg>
      </pc:sldChg>
    </pc:docChg>
  </pc:docChgLst>
  <pc:docChgLst>
    <pc:chgData name="HG Tan" userId="426d0d0486ea01c2" providerId="LiveId" clId="{FBFF186B-98D0-453A-AEF5-A9CCEB2FD265}"/>
    <pc:docChg chg="undo redo custSel addSld delSld modSld">
      <pc:chgData name="HG Tan" userId="426d0d0486ea01c2" providerId="LiveId" clId="{FBFF186B-98D0-453A-AEF5-A9CCEB2FD265}" dt="2021-09-17T09:12:52.493" v="38" actId="47"/>
      <pc:docMkLst>
        <pc:docMk/>
      </pc:docMkLst>
      <pc:sldChg chg="add del">
        <pc:chgData name="HG Tan" userId="426d0d0486ea01c2" providerId="LiveId" clId="{FBFF186B-98D0-453A-AEF5-A9CCEB2FD265}" dt="2021-09-17T09:12:47.851" v="34" actId="47"/>
        <pc:sldMkLst>
          <pc:docMk/>
          <pc:sldMk cId="4233218366" sldId="260"/>
        </pc:sldMkLst>
      </pc:sldChg>
      <pc:sldChg chg="add del">
        <pc:chgData name="HG Tan" userId="426d0d0486ea01c2" providerId="LiveId" clId="{FBFF186B-98D0-453A-AEF5-A9CCEB2FD265}" dt="2021-09-17T09:12:43.272" v="25" actId="47"/>
        <pc:sldMkLst>
          <pc:docMk/>
          <pc:sldMk cId="4074465923" sldId="262"/>
        </pc:sldMkLst>
      </pc:sldChg>
      <pc:sldChg chg="add del">
        <pc:chgData name="HG Tan" userId="426d0d0486ea01c2" providerId="LiveId" clId="{FBFF186B-98D0-453A-AEF5-A9CCEB2FD265}" dt="2021-09-17T09:12:40.398" v="18" actId="47"/>
        <pc:sldMkLst>
          <pc:docMk/>
          <pc:sldMk cId="922818771" sldId="263"/>
        </pc:sldMkLst>
      </pc:sldChg>
      <pc:sldChg chg="add del">
        <pc:chgData name="HG Tan" userId="426d0d0486ea01c2" providerId="LiveId" clId="{FBFF186B-98D0-453A-AEF5-A9CCEB2FD265}" dt="2021-09-17T09:12:45.903" v="30" actId="47"/>
        <pc:sldMkLst>
          <pc:docMk/>
          <pc:sldMk cId="3979681858" sldId="265"/>
        </pc:sldMkLst>
      </pc:sldChg>
      <pc:sldChg chg="add del">
        <pc:chgData name="HG Tan" userId="426d0d0486ea01c2" providerId="LiveId" clId="{FBFF186B-98D0-453A-AEF5-A9CCEB2FD265}" dt="2021-09-17T09:12:46.886" v="32" actId="47"/>
        <pc:sldMkLst>
          <pc:docMk/>
          <pc:sldMk cId="3013028043" sldId="266"/>
        </pc:sldMkLst>
      </pc:sldChg>
      <pc:sldChg chg="add del">
        <pc:chgData name="HG Tan" userId="426d0d0486ea01c2" providerId="LiveId" clId="{FBFF186B-98D0-453A-AEF5-A9CCEB2FD265}" dt="2021-09-17T09:12:46.278" v="31" actId="47"/>
        <pc:sldMkLst>
          <pc:docMk/>
          <pc:sldMk cId="2966958000" sldId="267"/>
        </pc:sldMkLst>
      </pc:sldChg>
      <pc:sldChg chg="add del">
        <pc:chgData name="HG Tan" userId="426d0d0486ea01c2" providerId="LiveId" clId="{FBFF186B-98D0-453A-AEF5-A9CCEB2FD265}" dt="2021-09-17T09:12:44.063" v="27" actId="47"/>
        <pc:sldMkLst>
          <pc:docMk/>
          <pc:sldMk cId="3336399794" sldId="269"/>
        </pc:sldMkLst>
      </pc:sldChg>
      <pc:sldChg chg="add del">
        <pc:chgData name="HG Tan" userId="426d0d0486ea01c2" providerId="LiveId" clId="{FBFF186B-98D0-453A-AEF5-A9CCEB2FD265}" dt="2021-09-17T09:12:45.442" v="29" actId="47"/>
        <pc:sldMkLst>
          <pc:docMk/>
          <pc:sldMk cId="2360070311" sldId="271"/>
        </pc:sldMkLst>
      </pc:sldChg>
      <pc:sldChg chg="add del">
        <pc:chgData name="HG Tan" userId="426d0d0486ea01c2" providerId="LiveId" clId="{FBFF186B-98D0-453A-AEF5-A9CCEB2FD265}" dt="2021-09-17T09:12:42.834" v="24" actId="47"/>
        <pc:sldMkLst>
          <pc:docMk/>
          <pc:sldMk cId="4280879542" sldId="272"/>
        </pc:sldMkLst>
      </pc:sldChg>
      <pc:sldChg chg="add del">
        <pc:chgData name="HG Tan" userId="426d0d0486ea01c2" providerId="LiveId" clId="{FBFF186B-98D0-453A-AEF5-A9CCEB2FD265}" dt="2021-09-17T09:12:41.883" v="22" actId="47"/>
        <pc:sldMkLst>
          <pc:docMk/>
          <pc:sldMk cId="3605060111" sldId="273"/>
        </pc:sldMkLst>
      </pc:sldChg>
      <pc:sldChg chg="add del">
        <pc:chgData name="HG Tan" userId="426d0d0486ea01c2" providerId="LiveId" clId="{FBFF186B-98D0-453A-AEF5-A9CCEB2FD265}" dt="2021-09-17T09:12:42.196" v="23" actId="47"/>
        <pc:sldMkLst>
          <pc:docMk/>
          <pc:sldMk cId="3356388779" sldId="274"/>
        </pc:sldMkLst>
      </pc:sldChg>
      <pc:sldChg chg="add del">
        <pc:chgData name="HG Tan" userId="426d0d0486ea01c2" providerId="LiveId" clId="{FBFF186B-98D0-453A-AEF5-A9CCEB2FD265}" dt="2021-09-17T09:12:41.612" v="21" actId="47"/>
        <pc:sldMkLst>
          <pc:docMk/>
          <pc:sldMk cId="2480454587" sldId="275"/>
        </pc:sldMkLst>
      </pc:sldChg>
      <pc:sldChg chg="modSp mod">
        <pc:chgData name="HG Tan" userId="426d0d0486ea01c2" providerId="LiveId" clId="{FBFF186B-98D0-453A-AEF5-A9CCEB2FD265}" dt="2021-09-17T09:12:51.112" v="37" actId="113"/>
        <pc:sldMkLst>
          <pc:docMk/>
          <pc:sldMk cId="0" sldId="390"/>
        </pc:sldMkLst>
        <pc:spChg chg="mod">
          <ac:chgData name="HG Tan" userId="426d0d0486ea01c2" providerId="LiveId" clId="{FBFF186B-98D0-453A-AEF5-A9CCEB2FD265}" dt="2021-09-17T09:12:51.112" v="37" actId="113"/>
          <ac:spMkLst>
            <pc:docMk/>
            <pc:sldMk cId="0" sldId="390"/>
            <ac:spMk id="2" creationId="{00000000-0000-0000-0000-000000000000}"/>
          </ac:spMkLst>
        </pc:spChg>
      </pc:sldChg>
      <pc:sldChg chg="add del">
        <pc:chgData name="HG Tan" userId="426d0d0486ea01c2" providerId="LiveId" clId="{FBFF186B-98D0-453A-AEF5-A9CCEB2FD265}" dt="2021-09-17T09:12:44.773" v="28" actId="47"/>
        <pc:sldMkLst>
          <pc:docMk/>
          <pc:sldMk cId="4257273078" sldId="487"/>
        </pc:sldMkLst>
      </pc:sldChg>
      <pc:sldChg chg="add del">
        <pc:chgData name="HG Tan" userId="426d0d0486ea01c2" providerId="LiveId" clId="{FBFF186B-98D0-453A-AEF5-A9CCEB2FD265}" dt="2021-09-17T09:12:47.372" v="33" actId="47"/>
        <pc:sldMkLst>
          <pc:docMk/>
          <pc:sldMk cId="3109980113" sldId="492"/>
        </pc:sldMkLst>
      </pc:sldChg>
      <pc:sldChg chg="add del">
        <pc:chgData name="HG Tan" userId="426d0d0486ea01c2" providerId="LiveId" clId="{FBFF186B-98D0-453A-AEF5-A9CCEB2FD265}" dt="2021-09-17T09:12:43.654" v="26" actId="47"/>
        <pc:sldMkLst>
          <pc:docMk/>
          <pc:sldMk cId="596111206" sldId="493"/>
        </pc:sldMkLst>
      </pc:sldChg>
      <pc:sldChg chg="add del">
        <pc:chgData name="HG Tan" userId="426d0d0486ea01c2" providerId="LiveId" clId="{FBFF186B-98D0-453A-AEF5-A9CCEB2FD265}" dt="2021-09-17T09:12:40.859" v="19" actId="47"/>
        <pc:sldMkLst>
          <pc:docMk/>
          <pc:sldMk cId="2124994683" sldId="494"/>
        </pc:sldMkLst>
      </pc:sldChg>
      <pc:sldChg chg="add del">
        <pc:chgData name="HG Tan" userId="426d0d0486ea01c2" providerId="LiveId" clId="{FBFF186B-98D0-453A-AEF5-A9CCEB2FD265}" dt="2021-09-17T09:12:41.257" v="20" actId="47"/>
        <pc:sldMkLst>
          <pc:docMk/>
          <pc:sldMk cId="3783272181" sldId="495"/>
        </pc:sldMkLst>
      </pc:sldChg>
      <pc:sldChg chg="add del">
        <pc:chgData name="HG Tan" userId="426d0d0486ea01c2" providerId="LiveId" clId="{FBFF186B-98D0-453A-AEF5-A9CCEB2FD265}" dt="2021-09-17T09:12:52.493" v="38" actId="47"/>
        <pc:sldMkLst>
          <pc:docMk/>
          <pc:sldMk cId="3700531050" sldId="498"/>
        </pc:sldMkLst>
      </pc:sldChg>
    </pc:docChg>
  </pc:docChgLst>
  <pc:docChgLst>
    <pc:chgData name="Hock Guan TAN (NP)" userId="S::thg@np.edu.sg::e5f7d661-fe1a-47b6-b277-f25b08fa15d4" providerId="AD" clId="Web-{2C561730-0595-D9E1-D067-5D2E3F742AF3}"/>
    <pc:docChg chg="modSld">
      <pc:chgData name="Hock Guan TAN (NP)" userId="S::thg@np.edu.sg::e5f7d661-fe1a-47b6-b277-f25b08fa15d4" providerId="AD" clId="Web-{2C561730-0595-D9E1-D067-5D2E3F742AF3}" dt="2021-11-03T06:33:46.070" v="28" actId="20577"/>
      <pc:docMkLst>
        <pc:docMk/>
      </pc:docMkLst>
      <pc:sldChg chg="modSp">
        <pc:chgData name="Hock Guan TAN (NP)" userId="S::thg@np.edu.sg::e5f7d661-fe1a-47b6-b277-f25b08fa15d4" providerId="AD" clId="Web-{2C561730-0595-D9E1-D067-5D2E3F742AF3}" dt="2021-11-03T06:09:11.943" v="9" actId="20577"/>
        <pc:sldMkLst>
          <pc:docMk/>
          <pc:sldMk cId="104643447" sldId="544"/>
        </pc:sldMkLst>
        <pc:spChg chg="mod">
          <ac:chgData name="Hock Guan TAN (NP)" userId="S::thg@np.edu.sg::e5f7d661-fe1a-47b6-b277-f25b08fa15d4" providerId="AD" clId="Web-{2C561730-0595-D9E1-D067-5D2E3F742AF3}" dt="2021-11-03T06:09:11.943" v="9" actId="20577"/>
          <ac:spMkLst>
            <pc:docMk/>
            <pc:sldMk cId="104643447" sldId="544"/>
            <ac:spMk id="3" creationId="{00000000-0000-0000-0000-000000000000}"/>
          </ac:spMkLst>
        </pc:spChg>
      </pc:sldChg>
      <pc:sldChg chg="modSp">
        <pc:chgData name="Hock Guan TAN (NP)" userId="S::thg@np.edu.sg::e5f7d661-fe1a-47b6-b277-f25b08fa15d4" providerId="AD" clId="Web-{2C561730-0595-D9E1-D067-5D2E3F742AF3}" dt="2021-11-03T06:19:16.784" v="14" actId="20577"/>
        <pc:sldMkLst>
          <pc:docMk/>
          <pc:sldMk cId="4238906806" sldId="545"/>
        </pc:sldMkLst>
        <pc:spChg chg="mod">
          <ac:chgData name="Hock Guan TAN (NP)" userId="S::thg@np.edu.sg::e5f7d661-fe1a-47b6-b277-f25b08fa15d4" providerId="AD" clId="Web-{2C561730-0595-D9E1-D067-5D2E3F742AF3}" dt="2021-11-03T06:19:16.784" v="14" actId="20577"/>
          <ac:spMkLst>
            <pc:docMk/>
            <pc:sldMk cId="4238906806" sldId="545"/>
            <ac:spMk id="3" creationId="{00000000-0000-0000-0000-000000000000}"/>
          </ac:spMkLst>
        </pc:spChg>
      </pc:sldChg>
      <pc:sldChg chg="modSp">
        <pc:chgData name="Hock Guan TAN (NP)" userId="S::thg@np.edu.sg::e5f7d661-fe1a-47b6-b277-f25b08fa15d4" providerId="AD" clId="Web-{2C561730-0595-D9E1-D067-5D2E3F742AF3}" dt="2021-11-03T06:23:49.916" v="22" actId="20577"/>
        <pc:sldMkLst>
          <pc:docMk/>
          <pc:sldMk cId="2332317451" sldId="568"/>
        </pc:sldMkLst>
        <pc:spChg chg="mod">
          <ac:chgData name="Hock Guan TAN (NP)" userId="S::thg@np.edu.sg::e5f7d661-fe1a-47b6-b277-f25b08fa15d4" providerId="AD" clId="Web-{2C561730-0595-D9E1-D067-5D2E3F742AF3}" dt="2021-11-03T06:23:49.916" v="22" actId="20577"/>
          <ac:spMkLst>
            <pc:docMk/>
            <pc:sldMk cId="2332317451" sldId="568"/>
            <ac:spMk id="3" creationId="{00000000-0000-0000-0000-000000000000}"/>
          </ac:spMkLst>
        </pc:spChg>
      </pc:sldChg>
      <pc:sldChg chg="modSp">
        <pc:chgData name="Hock Guan TAN (NP)" userId="S::thg@np.edu.sg::e5f7d661-fe1a-47b6-b277-f25b08fa15d4" providerId="AD" clId="Web-{2C561730-0595-D9E1-D067-5D2E3F742AF3}" dt="2021-11-03T06:29:07.579" v="25" actId="20577"/>
        <pc:sldMkLst>
          <pc:docMk/>
          <pc:sldMk cId="1786297409" sldId="569"/>
        </pc:sldMkLst>
        <pc:spChg chg="mod">
          <ac:chgData name="Hock Guan TAN (NP)" userId="S::thg@np.edu.sg::e5f7d661-fe1a-47b6-b277-f25b08fa15d4" providerId="AD" clId="Web-{2C561730-0595-D9E1-D067-5D2E3F742AF3}" dt="2021-11-03T06:29:07.579" v="25" actId="20577"/>
          <ac:spMkLst>
            <pc:docMk/>
            <pc:sldMk cId="1786297409" sldId="569"/>
            <ac:spMk id="3" creationId="{00000000-0000-0000-0000-000000000000}"/>
          </ac:spMkLst>
        </pc:spChg>
      </pc:sldChg>
      <pc:sldChg chg="modSp">
        <pc:chgData name="Hock Guan TAN (NP)" userId="S::thg@np.edu.sg::e5f7d661-fe1a-47b6-b277-f25b08fa15d4" providerId="AD" clId="Web-{2C561730-0595-D9E1-D067-5D2E3F742AF3}" dt="2021-11-03T06:33:46.070" v="28" actId="20577"/>
        <pc:sldMkLst>
          <pc:docMk/>
          <pc:sldMk cId="2219004423" sldId="572"/>
        </pc:sldMkLst>
        <pc:spChg chg="mod">
          <ac:chgData name="Hock Guan TAN (NP)" userId="S::thg@np.edu.sg::e5f7d661-fe1a-47b6-b277-f25b08fa15d4" providerId="AD" clId="Web-{2C561730-0595-D9E1-D067-5D2E3F742AF3}" dt="2021-11-03T06:33:46.070" v="28" actId="20577"/>
          <ac:spMkLst>
            <pc:docMk/>
            <pc:sldMk cId="2219004423" sldId="572"/>
            <ac:spMk id="3" creationId="{00000000-0000-0000-0000-000000000000}"/>
          </ac:spMkLst>
        </pc:spChg>
      </pc:sldChg>
    </pc:docChg>
  </pc:docChgLst>
  <pc:docChgLst>
    <pc:chgData name="Hock Guan TAN (NP)" userId="S::thg@np.edu.sg::e5f7d661-fe1a-47b6-b277-f25b08fa15d4" providerId="AD" clId="Web-{4B06AFCF-E929-BE24-71FB-84BE7FDD948D}"/>
    <pc:docChg chg="addSld delSld modSld">
      <pc:chgData name="Hock Guan TAN (NP)" userId="S::thg@np.edu.sg::e5f7d661-fe1a-47b6-b277-f25b08fa15d4" providerId="AD" clId="Web-{4B06AFCF-E929-BE24-71FB-84BE7FDD948D}" dt="2021-11-04T05:06:22.740" v="9"/>
      <pc:docMkLst>
        <pc:docMk/>
      </pc:docMkLst>
      <pc:sldChg chg="addSp delSp modSp new mod modClrScheme chgLayout">
        <pc:chgData name="Hock Guan TAN (NP)" userId="S::thg@np.edu.sg::e5f7d661-fe1a-47b6-b277-f25b08fa15d4" providerId="AD" clId="Web-{4B06AFCF-E929-BE24-71FB-84BE7FDD948D}" dt="2021-11-03T07:39:09.177" v="6" actId="1076"/>
        <pc:sldMkLst>
          <pc:docMk/>
          <pc:sldMk cId="909649754" sldId="644"/>
        </pc:sldMkLst>
        <pc:spChg chg="del">
          <ac:chgData name="Hock Guan TAN (NP)" userId="S::thg@np.edu.sg::e5f7d661-fe1a-47b6-b277-f25b08fa15d4" providerId="AD" clId="Web-{4B06AFCF-E929-BE24-71FB-84BE7FDD948D}" dt="2021-11-03T07:37:57.488" v="1"/>
          <ac:spMkLst>
            <pc:docMk/>
            <pc:sldMk cId="909649754" sldId="644"/>
            <ac:spMk id="2" creationId="{9B1E88CA-0EEB-49D9-825D-73C642A1D00C}"/>
          </ac:spMkLst>
        </pc:spChg>
        <pc:spChg chg="del">
          <ac:chgData name="Hock Guan TAN (NP)" userId="S::thg@np.edu.sg::e5f7d661-fe1a-47b6-b277-f25b08fa15d4" providerId="AD" clId="Web-{4B06AFCF-E929-BE24-71FB-84BE7FDD948D}" dt="2021-11-03T07:37:57.488" v="1"/>
          <ac:spMkLst>
            <pc:docMk/>
            <pc:sldMk cId="909649754" sldId="644"/>
            <ac:spMk id="3" creationId="{15EA14ED-C975-4567-9F8F-7CDBFD40AADF}"/>
          </ac:spMkLst>
        </pc:spChg>
        <pc:spChg chg="add del mod">
          <ac:chgData name="Hock Guan TAN (NP)" userId="S::thg@np.edu.sg::e5f7d661-fe1a-47b6-b277-f25b08fa15d4" providerId="AD" clId="Web-{4B06AFCF-E929-BE24-71FB-84BE7FDD948D}" dt="2021-11-03T07:38:59.583" v="4"/>
          <ac:spMkLst>
            <pc:docMk/>
            <pc:sldMk cId="909649754" sldId="644"/>
            <ac:spMk id="9" creationId="{FD9C84BF-2EDF-4115-9ECD-04383AE2AF20}"/>
          </ac:spMkLst>
        </pc:spChg>
        <pc:spChg chg="add del mod">
          <ac:chgData name="Hock Guan TAN (NP)" userId="S::thg@np.edu.sg::e5f7d661-fe1a-47b6-b277-f25b08fa15d4" providerId="AD" clId="Web-{4B06AFCF-E929-BE24-71FB-84BE7FDD948D}" dt="2021-11-03T07:39:04.567" v="5"/>
          <ac:spMkLst>
            <pc:docMk/>
            <pc:sldMk cId="909649754" sldId="644"/>
            <ac:spMk id="11" creationId="{32E87CF5-765B-42EA-A8F3-BE26D7AD2094}"/>
          </ac:spMkLst>
        </pc:spChg>
        <pc:picChg chg="add mod">
          <ac:chgData name="Hock Guan TAN (NP)" userId="S::thg@np.edu.sg::e5f7d661-fe1a-47b6-b277-f25b08fa15d4" providerId="AD" clId="Web-{4B06AFCF-E929-BE24-71FB-84BE7FDD948D}" dt="2021-11-03T07:39:09.177" v="6" actId="1076"/>
          <ac:picMkLst>
            <pc:docMk/>
            <pc:sldMk cId="909649754" sldId="644"/>
            <ac:picMk id="4" creationId="{80315E17-AE0D-4505-ADE3-3031AC9F9473}"/>
          </ac:picMkLst>
        </pc:picChg>
      </pc:sldChg>
      <pc:sldChg chg="delSp new del mod modClrScheme chgLayout">
        <pc:chgData name="Hock Guan TAN (NP)" userId="S::thg@np.edu.sg::e5f7d661-fe1a-47b6-b277-f25b08fa15d4" providerId="AD" clId="Web-{4B06AFCF-E929-BE24-71FB-84BE7FDD948D}" dt="2021-11-04T05:06:22.740" v="9"/>
        <pc:sldMkLst>
          <pc:docMk/>
          <pc:sldMk cId="3754711684" sldId="645"/>
        </pc:sldMkLst>
        <pc:spChg chg="del">
          <ac:chgData name="Hock Guan TAN (NP)" userId="S::thg@np.edu.sg::e5f7d661-fe1a-47b6-b277-f25b08fa15d4" providerId="AD" clId="Web-{4B06AFCF-E929-BE24-71FB-84BE7FDD948D}" dt="2021-11-03T07:39:19.583" v="8"/>
          <ac:spMkLst>
            <pc:docMk/>
            <pc:sldMk cId="3754711684" sldId="645"/>
            <ac:spMk id="2" creationId="{680E1F9E-F72E-442C-B0C1-4E72D8ADA684}"/>
          </ac:spMkLst>
        </pc:spChg>
        <pc:spChg chg="del">
          <ac:chgData name="Hock Guan TAN (NP)" userId="S::thg@np.edu.sg::e5f7d661-fe1a-47b6-b277-f25b08fa15d4" providerId="AD" clId="Web-{4B06AFCF-E929-BE24-71FB-84BE7FDD948D}" dt="2021-11-03T07:39:19.583" v="8"/>
          <ac:spMkLst>
            <pc:docMk/>
            <pc:sldMk cId="3754711684" sldId="645"/>
            <ac:spMk id="3" creationId="{FC89ECDE-8C3C-4103-AAF7-4ACB0D6E54A8}"/>
          </ac:spMkLst>
        </pc:spChg>
      </pc:sldChg>
    </pc:docChg>
  </pc:docChgLst>
  <pc:docChgLst>
    <pc:chgData name="Hock Guan TAN (NP)" userId="S::thg@np.edu.sg::e5f7d661-fe1a-47b6-b277-f25b08fa15d4" providerId="AD" clId="Web-{3DF7C1B6-AF63-4CA9-92D7-D2FE7A9119D8}"/>
    <pc:docChg chg="modSld">
      <pc:chgData name="Hock Guan TAN (NP)" userId="S::thg@np.edu.sg::e5f7d661-fe1a-47b6-b277-f25b08fa15d4" providerId="AD" clId="Web-{3DF7C1B6-AF63-4CA9-92D7-D2FE7A9119D8}" dt="2021-10-31T10:55:55.704" v="397" actId="20577"/>
      <pc:docMkLst>
        <pc:docMk/>
      </pc:docMkLst>
      <pc:sldChg chg="modSp">
        <pc:chgData name="Hock Guan TAN (NP)" userId="S::thg@np.edu.sg::e5f7d661-fe1a-47b6-b277-f25b08fa15d4" providerId="AD" clId="Web-{3DF7C1B6-AF63-4CA9-92D7-D2FE7A9119D8}" dt="2021-10-31T10:55:55.704" v="397" actId="20577"/>
        <pc:sldMkLst>
          <pc:docMk/>
          <pc:sldMk cId="1786297409" sldId="569"/>
        </pc:sldMkLst>
        <pc:spChg chg="mod">
          <ac:chgData name="Hock Guan TAN (NP)" userId="S::thg@np.edu.sg::e5f7d661-fe1a-47b6-b277-f25b08fa15d4" providerId="AD" clId="Web-{3DF7C1B6-AF63-4CA9-92D7-D2FE7A9119D8}" dt="2021-10-31T10:55:55.704" v="397" actId="20577"/>
          <ac:spMkLst>
            <pc:docMk/>
            <pc:sldMk cId="1786297409" sldId="569"/>
            <ac:spMk id="3" creationId="{00000000-0000-0000-0000-000000000000}"/>
          </ac:spMkLst>
        </pc:spChg>
      </pc:sldChg>
      <pc:sldChg chg="modSp">
        <pc:chgData name="Hock Guan TAN (NP)" userId="S::thg@np.edu.sg::e5f7d661-fe1a-47b6-b277-f25b08fa15d4" providerId="AD" clId="Web-{3DF7C1B6-AF63-4CA9-92D7-D2FE7A9119D8}" dt="2021-10-31T10:47:37.646" v="201"/>
        <pc:sldMkLst>
          <pc:docMk/>
          <pc:sldMk cId="2053880345" sldId="570"/>
        </pc:sldMkLst>
        <pc:spChg chg="mod">
          <ac:chgData name="Hock Guan TAN (NP)" userId="S::thg@np.edu.sg::e5f7d661-fe1a-47b6-b277-f25b08fa15d4" providerId="AD" clId="Web-{3DF7C1B6-AF63-4CA9-92D7-D2FE7A9119D8}" dt="2021-10-31T10:47:37.646" v="201"/>
          <ac:spMkLst>
            <pc:docMk/>
            <pc:sldMk cId="2053880345" sldId="570"/>
            <ac:spMk id="3" creationId="{00000000-0000-0000-0000-000000000000}"/>
          </ac:spMkLst>
        </pc:spChg>
      </pc:sldChg>
      <pc:sldChg chg="modSp">
        <pc:chgData name="Hock Guan TAN (NP)" userId="S::thg@np.edu.sg::e5f7d661-fe1a-47b6-b277-f25b08fa15d4" providerId="AD" clId="Web-{3DF7C1B6-AF63-4CA9-92D7-D2FE7A9119D8}" dt="2021-10-31T10:47:30.443" v="200"/>
        <pc:sldMkLst>
          <pc:docMk/>
          <pc:sldMk cId="2219004423" sldId="572"/>
        </pc:sldMkLst>
        <pc:spChg chg="mod">
          <ac:chgData name="Hock Guan TAN (NP)" userId="S::thg@np.edu.sg::e5f7d661-fe1a-47b6-b277-f25b08fa15d4" providerId="AD" clId="Web-{3DF7C1B6-AF63-4CA9-92D7-D2FE7A9119D8}" dt="2021-10-31T10:47:30.443" v="200"/>
          <ac:spMkLst>
            <pc:docMk/>
            <pc:sldMk cId="2219004423" sldId="572"/>
            <ac:spMk id="3" creationId="{00000000-0000-0000-0000-000000000000}"/>
          </ac:spMkLst>
        </pc:spChg>
      </pc:sldChg>
    </pc:docChg>
  </pc:docChgLst>
  <pc:docChgLst>
    <pc:chgData name="Hock Guan TAN (NP)" userId="S::thg@np.edu.sg::e5f7d661-fe1a-47b6-b277-f25b08fa15d4" providerId="AD" clId="Web-{D4297AB8-18E3-4936-4B17-F293055DD0F0}"/>
    <pc:docChg chg="addSld modSld">
      <pc:chgData name="Hock Guan TAN (NP)" userId="S::thg@np.edu.sg::e5f7d661-fe1a-47b6-b277-f25b08fa15d4" providerId="AD" clId="Web-{D4297AB8-18E3-4936-4B17-F293055DD0F0}" dt="2021-11-04T05:20:33.166" v="129" actId="20577"/>
      <pc:docMkLst>
        <pc:docMk/>
      </pc:docMkLst>
      <pc:sldChg chg="modSp">
        <pc:chgData name="Hock Guan TAN (NP)" userId="S::thg@np.edu.sg::e5f7d661-fe1a-47b6-b277-f25b08fa15d4" providerId="AD" clId="Web-{D4297AB8-18E3-4936-4B17-F293055DD0F0}" dt="2021-11-04T05:20:33.166" v="129" actId="20577"/>
        <pc:sldMkLst>
          <pc:docMk/>
          <pc:sldMk cId="633780384" sldId="633"/>
        </pc:sldMkLst>
        <pc:spChg chg="mod">
          <ac:chgData name="Hock Guan TAN (NP)" userId="S::thg@np.edu.sg::e5f7d661-fe1a-47b6-b277-f25b08fa15d4" providerId="AD" clId="Web-{D4297AB8-18E3-4936-4B17-F293055DD0F0}" dt="2021-11-04T05:20:33.166" v="129" actId="20577"/>
          <ac:spMkLst>
            <pc:docMk/>
            <pc:sldMk cId="633780384" sldId="633"/>
            <ac:spMk id="2" creationId="{5F652264-02F1-4342-9BE2-AC46A1F777D3}"/>
          </ac:spMkLst>
        </pc:spChg>
        <pc:spChg chg="mod">
          <ac:chgData name="Hock Guan TAN (NP)" userId="S::thg@np.edu.sg::e5f7d661-fe1a-47b6-b277-f25b08fa15d4" providerId="AD" clId="Web-{D4297AB8-18E3-4936-4B17-F293055DD0F0}" dt="2021-11-04T05:20:08.479" v="120" actId="20577"/>
          <ac:spMkLst>
            <pc:docMk/>
            <pc:sldMk cId="633780384" sldId="633"/>
            <ac:spMk id="3" creationId="{CBFC848A-D0E2-4F66-A954-8CE91359271F}"/>
          </ac:spMkLst>
        </pc:spChg>
      </pc:sldChg>
      <pc:sldChg chg="addSp delSp modSp new mod modClrScheme chgLayout">
        <pc:chgData name="Hock Guan TAN (NP)" userId="S::thg@np.edu.sg::e5f7d661-fe1a-47b6-b277-f25b08fa15d4" providerId="AD" clId="Web-{D4297AB8-18E3-4936-4B17-F293055DD0F0}" dt="2021-11-04T05:19:07.088" v="92" actId="20577"/>
        <pc:sldMkLst>
          <pc:docMk/>
          <pc:sldMk cId="1243781489" sldId="645"/>
        </pc:sldMkLst>
        <pc:spChg chg="add del">
          <ac:chgData name="Hock Guan TAN (NP)" userId="S::thg@np.edu.sg::e5f7d661-fe1a-47b6-b277-f25b08fa15d4" providerId="AD" clId="Web-{D4297AB8-18E3-4936-4B17-F293055DD0F0}" dt="2021-11-04T05:17:14.839" v="5"/>
          <ac:spMkLst>
            <pc:docMk/>
            <pc:sldMk cId="1243781489" sldId="645"/>
            <ac:spMk id="2" creationId="{C1649F7F-2BE4-4CCB-BD08-B8D1871FA326}"/>
          </ac:spMkLst>
        </pc:spChg>
        <pc:spChg chg="del">
          <ac:chgData name="Hock Guan TAN (NP)" userId="S::thg@np.edu.sg::e5f7d661-fe1a-47b6-b277-f25b08fa15d4" providerId="AD" clId="Web-{D4297AB8-18E3-4936-4B17-F293055DD0F0}" dt="2021-11-04T05:17:04.714" v="1"/>
          <ac:spMkLst>
            <pc:docMk/>
            <pc:sldMk cId="1243781489" sldId="645"/>
            <ac:spMk id="3" creationId="{EB749462-47D1-4809-8751-C1670DC3C4BD}"/>
          </ac:spMkLst>
        </pc:spChg>
        <pc:spChg chg="add mod">
          <ac:chgData name="Hock Guan TAN (NP)" userId="S::thg@np.edu.sg::e5f7d661-fe1a-47b6-b277-f25b08fa15d4" providerId="AD" clId="Web-{D4297AB8-18E3-4936-4B17-F293055DD0F0}" dt="2021-11-04T05:19:07.088" v="92" actId="20577"/>
          <ac:spMkLst>
            <pc:docMk/>
            <pc:sldMk cId="1243781489" sldId="645"/>
            <ac:spMk id="6" creationId="{5C7BB936-7A1B-4680-82A6-D2E09C3A0FDF}"/>
          </ac:spMkLst>
        </pc:spChg>
        <pc:spChg chg="add del">
          <ac:chgData name="Hock Guan TAN (NP)" userId="S::thg@np.edu.sg::e5f7d661-fe1a-47b6-b277-f25b08fa15d4" providerId="AD" clId="Web-{D4297AB8-18E3-4936-4B17-F293055DD0F0}" dt="2021-11-04T05:17:14.839" v="4"/>
          <ac:spMkLst>
            <pc:docMk/>
            <pc:sldMk cId="1243781489" sldId="645"/>
            <ac:spMk id="9" creationId="{1E697066-23C5-43E7-9F98-EF2EB62D4C35}"/>
          </ac:spMkLst>
        </pc:spChg>
        <pc:spChg chg="add mod">
          <ac:chgData name="Hock Guan TAN (NP)" userId="S::thg@np.edu.sg::e5f7d661-fe1a-47b6-b277-f25b08fa15d4" providerId="AD" clId="Web-{D4297AB8-18E3-4936-4B17-F293055DD0F0}" dt="2021-11-04T05:18:19.542" v="69" actId="20577"/>
          <ac:spMkLst>
            <pc:docMk/>
            <pc:sldMk cId="1243781489" sldId="645"/>
            <ac:spMk id="11" creationId="{6BC50C62-0199-4426-95A3-77D511AD0F63}"/>
          </ac:spMkLst>
        </pc:spChg>
        <pc:picChg chg="add mod">
          <ac:chgData name="Hock Guan TAN (NP)" userId="S::thg@np.edu.sg::e5f7d661-fe1a-47b6-b277-f25b08fa15d4" providerId="AD" clId="Web-{D4297AB8-18E3-4936-4B17-F293055DD0F0}" dt="2021-11-04T05:17:14.839" v="5"/>
          <ac:picMkLst>
            <pc:docMk/>
            <pc:sldMk cId="1243781489" sldId="645"/>
            <ac:picMk id="4" creationId="{51D9D213-218A-411F-ABAB-9C2107A6AF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BEA0E-FACB-4798-9BDA-F9AAD17C7D9F}" type="datetimeFigureOut">
              <a:rPr lang="en-SG" smtClean="0"/>
              <a:t>3/11/2021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D4D55-B56C-4DD5-BDDE-333B379BEA01}" type="slidenum">
              <a:rPr lang="en-SG" smtClean="0"/>
              <a:t>‹#›</a:t>
            </a:fld>
            <a:endParaRPr lang="en-SG"/>
          </a:p>
        </p:txBody>
      </p:sp>
    </p:spTree>
    <p:extLst>
      <p:ext uri="{BB962C8B-B14F-4D97-AF65-F5344CB8AC3E}">
        <p14:creationId xmlns:p14="http://schemas.microsoft.com/office/powerpoint/2010/main" val="215895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defTabSz="922338">
              <a:defRPr sz="2400">
                <a:solidFill>
                  <a:schemeClr val="tx1"/>
                </a:solidFill>
                <a:uFillTx/>
                <a:latin typeface="Verdana" panose="020B0604030504040204" pitchFamily="34" charset="0"/>
              </a:defRPr>
            </a:lvl1pPr>
            <a:lvl2pPr marL="742950" indent="-285750" defTabSz="922338">
              <a:defRPr sz="2400">
                <a:solidFill>
                  <a:schemeClr val="tx1"/>
                </a:solidFill>
                <a:uFillTx/>
                <a:latin typeface="Verdana" panose="020B0604030504040204" pitchFamily="34" charset="0"/>
              </a:defRPr>
            </a:lvl2pPr>
            <a:lvl3pPr marL="1143000" indent="-228600" defTabSz="922338">
              <a:defRPr sz="2400">
                <a:solidFill>
                  <a:schemeClr val="tx1"/>
                </a:solidFill>
                <a:uFillTx/>
                <a:latin typeface="Verdana" panose="020B0604030504040204" pitchFamily="34" charset="0"/>
              </a:defRPr>
            </a:lvl3pPr>
            <a:lvl4pPr marL="1600200" indent="-228600" defTabSz="922338">
              <a:defRPr sz="2400">
                <a:solidFill>
                  <a:schemeClr val="tx1"/>
                </a:solidFill>
                <a:uFillTx/>
                <a:latin typeface="Verdana" panose="020B0604030504040204" pitchFamily="34" charset="0"/>
              </a:defRPr>
            </a:lvl4pPr>
            <a:lvl5pPr marL="2057400" indent="-228600" defTabSz="922338">
              <a:defRPr sz="2400">
                <a:solidFill>
                  <a:schemeClr val="tx1"/>
                </a:solidFill>
                <a:uFillTx/>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uFillTx/>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uFillTx/>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uFillTx/>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uFillTx/>
                <a:latin typeface="Verdana" panose="020B0604030504040204" pitchFamily="34" charset="0"/>
              </a:defRPr>
            </a:lvl9pPr>
          </a:lstStyle>
          <a:p>
            <a:fld id="{58652376-84BA-45EB-ADF9-F8917EE4E4FE}" type="slidenum">
              <a:rPr lang="en-GB" altLang="en-US" sz="1000" smtClean="0">
                <a:uFillTx/>
                <a:latin typeface="Arial" panose="020B0604020202020204" pitchFamily="34" charset="0"/>
              </a:rPr>
              <a:pPr/>
              <a:t>1</a:t>
            </a:fld>
            <a:endParaRPr lang="en-GB" altLang="en-US" sz="1000" dirty="0">
              <a:uFillTx/>
              <a:latin typeface="Arial" panose="020B0604020202020204" pitchFamily="34" charset="0"/>
            </a:endParaRPr>
          </a:p>
        </p:txBody>
      </p:sp>
      <p:sp>
        <p:nvSpPr>
          <p:cNvPr id="5123" name="Rectangle 2"/>
          <p:cNvSpPr>
            <a:spLocks noGrp="1" noRot="1" noChangeAspect="1" noChangeArrowheads="1" noTextEdit="1"/>
          </p:cNvSpPr>
          <p:nvPr>
            <p:ph type="sldImg"/>
          </p:nvPr>
        </p:nvSpPr>
        <p:spPr>
          <a:xfrm>
            <a:off x="119063" y="746125"/>
            <a:ext cx="6545262" cy="3683000"/>
          </a:xfrm>
        </p:spPr>
      </p:sp>
      <p:sp>
        <p:nvSpPr>
          <p:cNvPr id="5124" name="Rectangle 3"/>
          <p:cNvSpPr>
            <a:spLocks noGrp="1" noChangeArrowheads="1"/>
          </p:cNvSpPr>
          <p:nvPr>
            <p:ph type="body" idx="1"/>
          </p:nvPr>
        </p:nvSpPr>
        <p:spPr>
          <a:noFill/>
        </p:spPr>
        <p:txBody>
          <a:bodyPr/>
          <a:lstStyle/>
          <a:p>
            <a:pPr marL="228600" indent="-228600">
              <a:buFontTx/>
              <a:buAutoNum type="arabicPeriod"/>
            </a:pPr>
            <a:endParaRPr lang="en-US" altLang="en-US" dirty="0">
              <a:uFillTx/>
              <a:latin typeface="Arial" panose="020B0604020202020204" pitchFamily="34" charset="0"/>
            </a:endParaRPr>
          </a:p>
        </p:txBody>
      </p:sp>
    </p:spTree>
    <p:extLst>
      <p:ext uri="{BB962C8B-B14F-4D97-AF65-F5344CB8AC3E}">
        <p14:creationId xmlns:p14="http://schemas.microsoft.com/office/powerpoint/2010/main" val="254186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lvl="0"/>
            <a:fld id="{5152A833-CCD4-468B-815F-CAA88A65A789}" type="slidenum">
              <a:rPr lang="en-GB" smtClean="0"/>
              <a:t>64</a:t>
            </a:fld>
            <a:endParaRPr lang="en-GB"/>
          </a:p>
        </p:txBody>
      </p:sp>
    </p:spTree>
    <p:extLst>
      <p:ext uri="{BB962C8B-B14F-4D97-AF65-F5344CB8AC3E}">
        <p14:creationId xmlns:p14="http://schemas.microsoft.com/office/powerpoint/2010/main" val="2669986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19200" y="609600"/>
            <a:ext cx="10160000" cy="838200"/>
          </a:xfrm>
          <a:solidFill>
            <a:srgbClr val="0000FF"/>
          </a:solidFill>
          <a:ln w="9525"/>
        </p:spPr>
        <p:txBody>
          <a:bodyPr anchor="b"/>
          <a:lstStyle>
            <a:lvl1pPr algn="ctr">
              <a:defRPr sz="4400">
                <a:solidFill>
                  <a:srgbClr val="FFFF00"/>
                </a:solidFill>
                <a:effectLst/>
                <a:uFillTx/>
              </a:defRPr>
            </a:lvl1pPr>
          </a:lstStyle>
          <a:p>
            <a:r>
              <a:rPr lang="en-US" dirty="0">
                <a:uFillTx/>
              </a:rPr>
              <a:t>Chapter</a:t>
            </a:r>
          </a:p>
        </p:txBody>
      </p:sp>
      <p:sp>
        <p:nvSpPr>
          <p:cNvPr id="49155" name="Rectangle 3"/>
          <p:cNvSpPr>
            <a:spLocks noGrp="1" noChangeArrowheads="1"/>
          </p:cNvSpPr>
          <p:nvPr>
            <p:ph type="subTitle" idx="1"/>
          </p:nvPr>
        </p:nvSpPr>
        <p:spPr>
          <a:xfrm>
            <a:off x="3352800" y="2190308"/>
            <a:ext cx="5892800" cy="2895600"/>
          </a:xfrm>
        </p:spPr>
        <p:txBody>
          <a:bodyPr/>
          <a:lstStyle>
            <a:lvl1pPr marL="0" indent="0">
              <a:buFont typeface="Wingdings" pitchFamily="2" charset="2"/>
              <a:buNone/>
              <a:defRPr sz="3200">
                <a:uFillTx/>
                <a:latin typeface="Verdana" pitchFamily="34" charset="0"/>
              </a:defRPr>
            </a:lvl1pPr>
          </a:lstStyle>
          <a:p>
            <a:r>
              <a:rPr lang="en-US" dirty="0">
                <a:uFillTx/>
              </a:rPr>
              <a:t>Click to edit Master subtitle style</a:t>
            </a:r>
          </a:p>
        </p:txBody>
      </p:sp>
    </p:spTree>
    <p:extLst>
      <p:ext uri="{BB962C8B-B14F-4D97-AF65-F5344CB8AC3E}">
        <p14:creationId xmlns:p14="http://schemas.microsoft.com/office/powerpoint/2010/main" val="1419137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360170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4800" y="0"/>
            <a:ext cx="2997200" cy="6248400"/>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0" y="0"/>
            <a:ext cx="8788400" cy="6248400"/>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3591727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uFillTx/>
              </a:defRPr>
            </a:lvl1pPr>
          </a:lstStyle>
          <a:p>
            <a:r>
              <a:rPr lang="en-US" dirty="0">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3906221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uFillTx/>
              </a:defRPr>
            </a:lvl1pPr>
            <a:lvl2pPr marL="457189" indent="0">
              <a:buNone/>
              <a:defRPr sz="1800">
                <a:uFillTx/>
              </a:defRPr>
            </a:lvl2pPr>
            <a:lvl3pPr marL="914377" indent="0">
              <a:buNone/>
              <a:defRPr sz="1600">
                <a:uFillTx/>
              </a:defRPr>
            </a:lvl3pPr>
            <a:lvl4pPr marL="1371566" indent="0">
              <a:buNone/>
              <a:defRPr sz="1400">
                <a:uFillTx/>
              </a:defRPr>
            </a:lvl4pPr>
            <a:lvl5pPr marL="1828754" indent="0">
              <a:buNone/>
              <a:defRPr sz="1400">
                <a:uFillTx/>
              </a:defRPr>
            </a:lvl5pPr>
            <a:lvl6pPr marL="2285943" indent="0">
              <a:buNone/>
              <a:defRPr sz="1400">
                <a:uFillTx/>
              </a:defRPr>
            </a:lvl6pPr>
            <a:lvl7pPr marL="2743131" indent="0">
              <a:buNone/>
              <a:defRPr sz="1400">
                <a:uFillTx/>
              </a:defRPr>
            </a:lvl7pPr>
            <a:lvl8pPr marL="3200320" indent="0">
              <a:buNone/>
              <a:defRPr sz="1400">
                <a:uFillTx/>
              </a:defRPr>
            </a:lvl8pPr>
            <a:lvl9pPr marL="3657509" indent="0">
              <a:buNone/>
              <a:defRPr sz="1400">
                <a:uFillTx/>
              </a:defRPr>
            </a:lvl9pPr>
          </a:lstStyle>
          <a:p>
            <a:pPr lvl="0"/>
            <a:r>
              <a:rPr lang="en-US">
                <a:uFillTx/>
              </a:rPr>
              <a:t>Click to edit Master text styles</a:t>
            </a:r>
          </a:p>
        </p:txBody>
      </p:sp>
    </p:spTree>
    <p:extLst>
      <p:ext uri="{BB962C8B-B14F-4D97-AF65-F5344CB8AC3E}">
        <p14:creationId xmlns:p14="http://schemas.microsoft.com/office/powerpoint/2010/main" val="2208524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508000" y="1066800"/>
            <a:ext cx="5334000" cy="5181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045200" y="1066800"/>
            <a:ext cx="5334000" cy="5181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01451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83018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none">
                <a:effectLst/>
                <a:uFillTx/>
              </a:defRPr>
            </a:lvl1pPr>
          </a:lstStyle>
          <a:p>
            <a:r>
              <a:rPr lang="en-US" dirty="0">
                <a:uFillTx/>
              </a:rPr>
              <a:t>Click to edit Master title style</a:t>
            </a:r>
          </a:p>
        </p:txBody>
      </p:sp>
    </p:spTree>
    <p:extLst>
      <p:ext uri="{BB962C8B-B14F-4D97-AF65-F5344CB8AC3E}">
        <p14:creationId xmlns:p14="http://schemas.microsoft.com/office/powerpoint/2010/main" val="23315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487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uFillTx/>
              </a:defRPr>
            </a:lvl1pPr>
            <a:lvl2pPr marL="457189" indent="0">
              <a:buNone/>
              <a:defRPr sz="1200">
                <a:uFillTx/>
              </a:defRPr>
            </a:lvl2pPr>
            <a:lvl3pPr marL="914377" indent="0">
              <a:buNone/>
              <a:defRPr sz="1000">
                <a:uFillTx/>
              </a:defRPr>
            </a:lvl3pPr>
            <a:lvl4pPr marL="1371566" indent="0">
              <a:buNone/>
              <a:defRPr sz="900">
                <a:uFillTx/>
              </a:defRPr>
            </a:lvl4pPr>
            <a:lvl5pPr marL="1828754" indent="0">
              <a:buNone/>
              <a:defRPr sz="900">
                <a:uFillTx/>
              </a:defRPr>
            </a:lvl5pPr>
            <a:lvl6pPr marL="2285943" indent="0">
              <a:buNone/>
              <a:defRPr sz="900">
                <a:uFillTx/>
              </a:defRPr>
            </a:lvl6pPr>
            <a:lvl7pPr marL="2743131" indent="0">
              <a:buNone/>
              <a:defRPr sz="900">
                <a:uFillTx/>
              </a:defRPr>
            </a:lvl7pPr>
            <a:lvl8pPr marL="3200320" indent="0">
              <a:buNone/>
              <a:defRPr sz="900">
                <a:uFillTx/>
              </a:defRPr>
            </a:lvl8pPr>
            <a:lvl9pPr marL="3657509" indent="0">
              <a:buNone/>
              <a:defRPr sz="900">
                <a:uFillTx/>
              </a:defRPr>
            </a:lvl9pPr>
          </a:lstStyle>
          <a:p>
            <a:pPr lvl="0"/>
            <a:r>
              <a:rPr lang="en-US">
                <a:uFillTx/>
              </a:rPr>
              <a:t>Click to edit Master text styles</a:t>
            </a:r>
          </a:p>
        </p:txBody>
      </p:sp>
    </p:spTree>
    <p:extLst>
      <p:ext uri="{BB962C8B-B14F-4D97-AF65-F5344CB8AC3E}">
        <p14:creationId xmlns:p14="http://schemas.microsoft.com/office/powerpoint/2010/main" val="94230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pPr lvl="0"/>
            <a:endParaRPr lang="en-US" noProof="0">
              <a:uFillTx/>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uFillTx/>
              </a:defRPr>
            </a:lvl1pPr>
            <a:lvl2pPr marL="457189" indent="0">
              <a:buNone/>
              <a:defRPr sz="1200">
                <a:uFillTx/>
              </a:defRPr>
            </a:lvl2pPr>
            <a:lvl3pPr marL="914377" indent="0">
              <a:buNone/>
              <a:defRPr sz="1000">
                <a:uFillTx/>
              </a:defRPr>
            </a:lvl3pPr>
            <a:lvl4pPr marL="1371566" indent="0">
              <a:buNone/>
              <a:defRPr sz="900">
                <a:uFillTx/>
              </a:defRPr>
            </a:lvl4pPr>
            <a:lvl5pPr marL="1828754" indent="0">
              <a:buNone/>
              <a:defRPr sz="900">
                <a:uFillTx/>
              </a:defRPr>
            </a:lvl5pPr>
            <a:lvl6pPr marL="2285943" indent="0">
              <a:buNone/>
              <a:defRPr sz="900">
                <a:uFillTx/>
              </a:defRPr>
            </a:lvl6pPr>
            <a:lvl7pPr marL="2743131" indent="0">
              <a:buNone/>
              <a:defRPr sz="900">
                <a:uFillTx/>
              </a:defRPr>
            </a:lvl7pPr>
            <a:lvl8pPr marL="3200320" indent="0">
              <a:buNone/>
              <a:defRPr sz="900">
                <a:uFillTx/>
              </a:defRPr>
            </a:lvl8pPr>
            <a:lvl9pPr marL="3657509" indent="0">
              <a:buNone/>
              <a:defRPr sz="900">
                <a:uFillTx/>
              </a:defRPr>
            </a:lvl9pPr>
          </a:lstStyle>
          <a:p>
            <a:pPr lvl="0"/>
            <a:r>
              <a:rPr lang="en-US">
                <a:uFillTx/>
              </a:rPr>
              <a:t>Click to edit Master text styles</a:t>
            </a:r>
          </a:p>
        </p:txBody>
      </p:sp>
    </p:spTree>
    <p:extLst>
      <p:ext uri="{BB962C8B-B14F-4D97-AF65-F5344CB8AC3E}">
        <p14:creationId xmlns:p14="http://schemas.microsoft.com/office/powerpoint/2010/main" val="4251766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8000" y="1066800"/>
            <a:ext cx="10871200" cy="51816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dirty="0">
                <a:uFillTx/>
              </a:rPr>
              <a:t>Click to edit Master text styles</a:t>
            </a:r>
          </a:p>
          <a:p>
            <a:pPr lvl="1"/>
            <a:r>
              <a:rPr lang="en-US" altLang="en-US" dirty="0">
                <a:uFillTx/>
              </a:rPr>
              <a:t>Second level</a:t>
            </a:r>
          </a:p>
          <a:p>
            <a:pPr lvl="2"/>
            <a:r>
              <a:rPr lang="en-US" altLang="en-US" dirty="0">
                <a:uFillTx/>
              </a:rPr>
              <a:t>Third level</a:t>
            </a:r>
          </a:p>
          <a:p>
            <a:pPr lvl="3"/>
            <a:r>
              <a:rPr lang="en-US" altLang="en-US" dirty="0">
                <a:uFillTx/>
              </a:rPr>
              <a:t>Fourth level</a:t>
            </a:r>
          </a:p>
          <a:p>
            <a:pPr lvl="4"/>
            <a:r>
              <a:rPr lang="en-US" altLang="en-US" dirty="0">
                <a:uFillTx/>
              </a:rPr>
              <a:t>Fifth level</a:t>
            </a:r>
          </a:p>
        </p:txBody>
      </p:sp>
      <p:sp>
        <p:nvSpPr>
          <p:cNvPr id="48144" name="Rectangle 16"/>
          <p:cNvSpPr>
            <a:spLocks noChangeArrowheads="1"/>
          </p:cNvSpPr>
          <p:nvPr userDrawn="1"/>
        </p:nvSpPr>
        <p:spPr bwMode="auto">
          <a:xfrm>
            <a:off x="2235200" y="6400800"/>
            <a:ext cx="6604000" cy="381000"/>
          </a:xfrm>
          <a:prstGeom prst="rect">
            <a:avLst/>
          </a:prstGeom>
          <a:noFill/>
          <a:ln w="9525">
            <a:noFill/>
            <a:miter lim="800000"/>
          </a:ln>
        </p:spPr>
        <p:txBody>
          <a:bodyPr anchor="b"/>
          <a:lstStyle>
            <a:lvl1pPr marL="342900" indent="-342900">
              <a:defRPr sz="2400">
                <a:solidFill>
                  <a:schemeClr val="tx1"/>
                </a:solidFill>
                <a:uFillTx/>
                <a:latin typeface="Verdana" panose="020B0604030504040204" pitchFamily="34" charset="0"/>
              </a:defRPr>
            </a:lvl1pPr>
            <a:lvl2pPr>
              <a:defRPr sz="2400">
                <a:solidFill>
                  <a:schemeClr val="tx1"/>
                </a:solidFill>
                <a:uFillTx/>
                <a:latin typeface="Verdana" panose="020B0604030504040204" pitchFamily="34" charset="0"/>
              </a:defRPr>
            </a:lvl2pPr>
            <a:lvl3pPr marL="1143000" indent="-228600">
              <a:defRPr sz="2400">
                <a:solidFill>
                  <a:schemeClr val="tx1"/>
                </a:solidFill>
                <a:uFillTx/>
                <a:latin typeface="Verdana" panose="020B0604030504040204" pitchFamily="34" charset="0"/>
              </a:defRPr>
            </a:lvl3pPr>
            <a:lvl4pPr marL="1600200" indent="-228600">
              <a:defRPr sz="2400">
                <a:solidFill>
                  <a:schemeClr val="tx1"/>
                </a:solidFill>
                <a:uFillTx/>
                <a:latin typeface="Verdana" panose="020B0604030504040204" pitchFamily="34" charset="0"/>
              </a:defRPr>
            </a:lvl4pPr>
            <a:lvl5pPr marL="2057400" indent="-228600">
              <a:defRPr sz="2400">
                <a:solidFill>
                  <a:schemeClr val="tx1"/>
                </a:solidFill>
                <a:uFillTx/>
                <a:latin typeface="Verdana" panose="020B0604030504040204" pitchFamily="34" charset="0"/>
              </a:defRPr>
            </a:lvl5pPr>
            <a:lvl6pPr marL="2514600" indent="-228600" eaLnBrk="0" fontAlgn="base" hangingPunct="0">
              <a:spcBef>
                <a:spcPct val="0"/>
              </a:spcBef>
              <a:spcAft>
                <a:spcPct val="0"/>
              </a:spcAft>
              <a:defRPr sz="2400">
                <a:solidFill>
                  <a:schemeClr val="tx1"/>
                </a:solidFill>
                <a:uFillTx/>
                <a:latin typeface="Verdana" panose="020B0604030504040204" pitchFamily="34" charset="0"/>
              </a:defRPr>
            </a:lvl6pPr>
            <a:lvl7pPr marL="2971800" indent="-228600" eaLnBrk="0" fontAlgn="base" hangingPunct="0">
              <a:spcBef>
                <a:spcPct val="0"/>
              </a:spcBef>
              <a:spcAft>
                <a:spcPct val="0"/>
              </a:spcAft>
              <a:defRPr sz="2400">
                <a:solidFill>
                  <a:schemeClr val="tx1"/>
                </a:solidFill>
                <a:uFillTx/>
                <a:latin typeface="Verdana" panose="020B0604030504040204" pitchFamily="34" charset="0"/>
              </a:defRPr>
            </a:lvl7pPr>
            <a:lvl8pPr marL="3429000" indent="-228600" eaLnBrk="0" fontAlgn="base" hangingPunct="0">
              <a:spcBef>
                <a:spcPct val="0"/>
              </a:spcBef>
              <a:spcAft>
                <a:spcPct val="0"/>
              </a:spcAft>
              <a:defRPr sz="2400">
                <a:solidFill>
                  <a:schemeClr val="tx1"/>
                </a:solidFill>
                <a:uFillTx/>
                <a:latin typeface="Verdana" panose="020B0604030504040204" pitchFamily="34" charset="0"/>
              </a:defRPr>
            </a:lvl8pPr>
            <a:lvl9pPr marL="3886200" indent="-228600" eaLnBrk="0" fontAlgn="base" hangingPunct="0">
              <a:spcBef>
                <a:spcPct val="0"/>
              </a:spcBef>
              <a:spcAft>
                <a:spcPct val="0"/>
              </a:spcAft>
              <a:defRPr sz="2400">
                <a:solidFill>
                  <a:schemeClr val="tx1"/>
                </a:solidFill>
                <a:uFillTx/>
                <a:latin typeface="Verdana" panose="020B0604030504040204" pitchFamily="34" charset="0"/>
              </a:defRPr>
            </a:lvl9pPr>
          </a:lstStyle>
          <a:p>
            <a:pPr marL="457200" marR="0" lvl="1" indent="0" algn="l" defTabSz="914400" rtl="0" eaLnBrk="0" fontAlgn="base" latinLnBrk="0" hangingPunct="0">
              <a:lnSpc>
                <a:spcPct val="100000"/>
              </a:lnSpc>
              <a:spcBef>
                <a:spcPts val="0"/>
              </a:spcBef>
              <a:spcAft>
                <a:spcPct val="0"/>
              </a:spcAft>
              <a:buClrTx/>
              <a:buSzTx/>
              <a:buFontTx/>
              <a:buNone/>
              <a:tabLst/>
              <a:defRPr>
                <a:uFillTx/>
              </a:defRPr>
            </a:pPr>
            <a:r>
              <a:rPr kumimoji="0" lang="en-US" alt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Diploma in CSF</a:t>
            </a:r>
          </a:p>
          <a:p>
            <a:pPr marL="457200" marR="0" lvl="1" indent="0" algn="l" defTabSz="914400" rtl="0" eaLnBrk="0" fontAlgn="base" latinLnBrk="0" hangingPunct="0">
              <a:lnSpc>
                <a:spcPct val="100000"/>
              </a:lnSpc>
              <a:spcBef>
                <a:spcPts val="0"/>
              </a:spcBef>
              <a:spcAft>
                <a:spcPct val="0"/>
              </a:spcAft>
              <a:buClrTx/>
              <a:buSzTx/>
              <a:buFontTx/>
              <a:buNone/>
              <a:tabLst/>
              <a:defRPr>
                <a:uFillTx/>
              </a:defRPr>
            </a:pPr>
            <a:r>
              <a:rPr kumimoji="0" lang="en-US" alt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WAPT  AY21/22 Sem 5</a:t>
            </a:r>
            <a:endParaRPr kumimoji="0" lang="en-US" altLang="en-US" sz="105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1028" name="Line 17"/>
          <p:cNvSpPr>
            <a:spLocks noChangeShapeType="1"/>
          </p:cNvSpPr>
          <p:nvPr userDrawn="1"/>
        </p:nvSpPr>
        <p:spPr bwMode="auto">
          <a:xfrm>
            <a:off x="508000" y="6248400"/>
            <a:ext cx="10871200" cy="0"/>
          </a:xfrm>
          <a:prstGeom prst="line">
            <a:avLst/>
          </a:prstGeom>
          <a:noFill/>
          <a:ln w="12700">
            <a:solidFill>
              <a:schemeClr val="tx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panose="020B0604030504040204" pitchFamily="34" charset="0"/>
              <a:ea typeface="+mn-ea"/>
              <a:cs typeface="+mn-cs"/>
            </a:endParaRPr>
          </a:p>
        </p:txBody>
      </p:sp>
      <p:sp>
        <p:nvSpPr>
          <p:cNvPr id="48146" name="Rectangle 18"/>
          <p:cNvSpPr>
            <a:spLocks noChangeArrowheads="1"/>
          </p:cNvSpPr>
          <p:nvPr userDrawn="1"/>
        </p:nvSpPr>
        <p:spPr bwMode="auto">
          <a:xfrm>
            <a:off x="0" y="-38100"/>
            <a:ext cx="12192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lvl1pPr>
              <a:defRPr sz="2400">
                <a:solidFill>
                  <a:schemeClr val="tx1"/>
                </a:solidFill>
                <a:uFillTx/>
                <a:latin typeface="Verdana" pitchFamily="34" charset="0"/>
              </a:defRPr>
            </a:lvl1pPr>
            <a:lvl2pPr marL="742950" indent="-285750">
              <a:defRPr sz="2400">
                <a:solidFill>
                  <a:schemeClr val="tx1"/>
                </a:solidFill>
                <a:uFillTx/>
                <a:latin typeface="Verdana" pitchFamily="34" charset="0"/>
              </a:defRPr>
            </a:lvl2pPr>
            <a:lvl3pPr marL="1143000" indent="-228600">
              <a:defRPr sz="2400">
                <a:solidFill>
                  <a:schemeClr val="tx1"/>
                </a:solidFill>
                <a:uFillTx/>
                <a:latin typeface="Verdana" pitchFamily="34" charset="0"/>
              </a:defRPr>
            </a:lvl3pPr>
            <a:lvl4pPr marL="1600200" indent="-228600">
              <a:defRPr sz="2400">
                <a:solidFill>
                  <a:schemeClr val="tx1"/>
                </a:solidFill>
                <a:uFillTx/>
                <a:latin typeface="Verdana" pitchFamily="34" charset="0"/>
              </a:defRPr>
            </a:lvl4pPr>
            <a:lvl5pPr marL="2057400" indent="-228600">
              <a:defRPr sz="2400">
                <a:solidFill>
                  <a:schemeClr val="tx1"/>
                </a:solidFill>
                <a:uFillTx/>
                <a:latin typeface="Verdana" pitchFamily="34" charset="0"/>
              </a:defRPr>
            </a:lvl5pPr>
            <a:lvl6pPr marL="2514600" indent="-228600" eaLnBrk="0" fontAlgn="base" hangingPunct="0">
              <a:spcBef>
                <a:spcPct val="0"/>
              </a:spcBef>
              <a:spcAft>
                <a:spcPct val="0"/>
              </a:spcAft>
              <a:defRPr sz="2400">
                <a:solidFill>
                  <a:schemeClr val="tx1"/>
                </a:solidFill>
                <a:uFillTx/>
                <a:latin typeface="Verdana" pitchFamily="34" charset="0"/>
              </a:defRPr>
            </a:lvl6pPr>
            <a:lvl7pPr marL="2971800" indent="-228600" eaLnBrk="0" fontAlgn="base" hangingPunct="0">
              <a:spcBef>
                <a:spcPct val="0"/>
              </a:spcBef>
              <a:spcAft>
                <a:spcPct val="0"/>
              </a:spcAft>
              <a:defRPr sz="2400">
                <a:solidFill>
                  <a:schemeClr val="tx1"/>
                </a:solidFill>
                <a:uFillTx/>
                <a:latin typeface="Verdana" pitchFamily="34" charset="0"/>
              </a:defRPr>
            </a:lvl7pPr>
            <a:lvl8pPr marL="3429000" indent="-228600" eaLnBrk="0" fontAlgn="base" hangingPunct="0">
              <a:spcBef>
                <a:spcPct val="0"/>
              </a:spcBef>
              <a:spcAft>
                <a:spcPct val="0"/>
              </a:spcAft>
              <a:defRPr sz="2400">
                <a:solidFill>
                  <a:schemeClr val="tx1"/>
                </a:solidFill>
                <a:uFillTx/>
                <a:latin typeface="Verdana" pitchFamily="34" charset="0"/>
              </a:defRPr>
            </a:lvl8pPr>
            <a:lvl9pPr marL="3886200" indent="-228600" eaLnBrk="0" fontAlgn="base" hangingPunct="0">
              <a:spcBef>
                <a:spcPct val="0"/>
              </a:spcBef>
              <a:spcAft>
                <a:spcPct val="0"/>
              </a:spcAft>
              <a:defRPr sz="2400">
                <a:solidFill>
                  <a:schemeClr val="tx1"/>
                </a:solidFill>
                <a:uFillTx/>
                <a:latin typeface="Verdan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uFillTx/>
              </a:defRPr>
            </a:pPr>
            <a:endPar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n-ea"/>
              <a:cs typeface="+mn-cs"/>
            </a:endParaRPr>
          </a:p>
        </p:txBody>
      </p:sp>
      <p:sp>
        <p:nvSpPr>
          <p:cNvPr id="48130" name="Rectangle 2"/>
          <p:cNvSpPr>
            <a:spLocks noGrp="1" noChangeArrowheads="1"/>
          </p:cNvSpPr>
          <p:nvPr>
            <p:ph type="title"/>
          </p:nvPr>
        </p:nvSpPr>
        <p:spPr bwMode="auto">
          <a:xfrm>
            <a:off x="0" y="0"/>
            <a:ext cx="11988800" cy="685800"/>
          </a:xfrm>
          <a:prstGeom prst="rect">
            <a:avLst/>
          </a:prstGeom>
          <a:noFill/>
          <a:ln w="28575">
            <a:noFill/>
            <a:miter lim="800000"/>
          </a:ln>
          <a:effectLst/>
        </p:spPr>
        <p:txBody>
          <a:bodyPr vert="horz" wrap="square" lIns="91440" tIns="45720" rIns="91440" bIns="45720" numCol="1" anchor="ctr" anchorCtr="0" compatLnSpc="1">
            <a:prstTxWarp prst="textNoShape">
              <a:avLst/>
            </a:prstTxWarp>
          </a:bodyPr>
          <a:lstStyle/>
          <a:p>
            <a:pPr lvl="0"/>
            <a:r>
              <a:rPr lang="en-US" dirty="0">
                <a:uFillTx/>
              </a:rPr>
              <a:t>Title</a:t>
            </a:r>
          </a:p>
        </p:txBody>
      </p:sp>
      <p:pic>
        <p:nvPicPr>
          <p:cNvPr id="1031" name="Picture 22" descr="School of ICT"/>
          <p:cNvPicPr>
            <a:picLocks noChangeAspect="1" noChangeArrowheads="1"/>
          </p:cNvPicPr>
          <p:nvPr userDrawn="1"/>
        </p:nvPicPr>
        <p:blipFill>
          <a:blip r:embed="rId13"/>
          <a:srcRect/>
          <a:stretch>
            <a:fillRect/>
          </a:stretch>
        </p:blipFill>
        <p:spPr bwMode="auto">
          <a:xfrm>
            <a:off x="508000" y="6270630"/>
            <a:ext cx="2286000" cy="587375"/>
          </a:xfrm>
          <a:prstGeom prst="rect">
            <a:avLst/>
          </a:prstGeom>
          <a:noFill/>
          <a:ln>
            <a:noFill/>
          </a:ln>
        </p:spPr>
      </p:pic>
      <p:sp>
        <p:nvSpPr>
          <p:cNvPr id="9" name="Rectangle 15"/>
          <p:cNvSpPr txBox="1">
            <a:spLocks noChangeArrowheads="1"/>
          </p:cNvSpPr>
          <p:nvPr userDrawn="1"/>
        </p:nvSpPr>
        <p:spPr bwMode="auto">
          <a:xfrm>
            <a:off x="8636000" y="6642103"/>
            <a:ext cx="2844800" cy="381000"/>
          </a:xfrm>
          <a:prstGeom prst="rect">
            <a:avLst/>
          </a:prstGeom>
          <a:noFill/>
          <a:ln w="9525">
            <a:noFill/>
            <a:miter lim="800000"/>
          </a:ln>
        </p:spPr>
        <p:txBody>
          <a:bodyPr anchor="b"/>
          <a:lstStyle>
            <a:lvl1pPr algn="r">
              <a:spcBef>
                <a:spcPct val="50000"/>
              </a:spcBef>
              <a:defRPr sz="1200">
                <a:uFillTx/>
                <a:latin typeface="Arial Narrow" pitchFamily="34" charset="0"/>
              </a:defRPr>
            </a:lvl1pPr>
          </a:lstStyle>
          <a:p>
            <a:pPr marL="0" marR="0" lvl="0" indent="0" algn="r" defTabSz="914400" rtl="0" eaLnBrk="0" fontAlgn="base" latinLnBrk="0" hangingPunct="0">
              <a:lnSpc>
                <a:spcPct val="100000"/>
              </a:lnSpc>
              <a:spcBef>
                <a:spcPct val="50000"/>
              </a:spcBef>
              <a:spcAft>
                <a:spcPct val="0"/>
              </a:spcAft>
              <a:buClrTx/>
              <a:buSzTx/>
              <a:buFontTx/>
              <a:buNone/>
              <a:tabLst/>
              <a:defRPr>
                <a:uFillTx/>
              </a:defRPr>
            </a:pPr>
            <a:r>
              <a:rPr kumimoji="0" lang="en-US" sz="900" b="0" i="0" u="none" strike="noStrike" kern="1200" cap="none" spc="0" normalizeH="0" baseline="0" noProof="0" dirty="0">
                <a:ln>
                  <a:noFill/>
                </a:ln>
                <a:solidFill>
                  <a:srgbClr val="000000"/>
                </a:solidFill>
                <a:effectLst/>
                <a:uLnTx/>
                <a:uFillTx/>
                <a:latin typeface="Arial Narrow" pitchFamily="34" charset="0"/>
                <a:ea typeface="+mn-ea"/>
                <a:cs typeface="+mn-cs"/>
              </a:rPr>
              <a:t> </a:t>
            </a:r>
          </a:p>
          <a:p>
            <a:pPr marL="0" marR="0" lvl="0" indent="0" algn="r" defTabSz="914400" rtl="0" eaLnBrk="0" fontAlgn="base" latinLnBrk="0" hangingPunct="0">
              <a:lnSpc>
                <a:spcPct val="100000"/>
              </a:lnSpc>
              <a:spcBef>
                <a:spcPct val="50000"/>
              </a:spcBef>
              <a:spcAft>
                <a:spcPct val="0"/>
              </a:spcAft>
              <a:buClrTx/>
              <a:buSzTx/>
              <a:buFontTx/>
              <a:buNone/>
              <a:tabLst/>
              <a:defRPr>
                <a:uFillTx/>
              </a:defRPr>
            </a:pPr>
            <a:endParaRPr kumimoji="0" lang="en-US" sz="900" b="0" i="0" u="none" strike="noStrike" kern="1200" cap="none" spc="0" normalizeH="0" baseline="0" noProof="0" dirty="0">
              <a:ln>
                <a:noFill/>
              </a:ln>
              <a:solidFill>
                <a:srgbClr val="000000"/>
              </a:solidFill>
              <a:effectLst/>
              <a:uLnTx/>
              <a:uFillTx/>
              <a:latin typeface="Arial Narrow" pitchFamily="34" charset="0"/>
              <a:ea typeface="+mn-ea"/>
              <a:cs typeface="+mn-cs"/>
            </a:endParaRPr>
          </a:p>
          <a:p>
            <a:pPr marL="0" marR="0" lvl="0" indent="0" algn="r" defTabSz="914400" rtl="0" eaLnBrk="0" fontAlgn="base" latinLnBrk="0" hangingPunct="0">
              <a:lnSpc>
                <a:spcPct val="100000"/>
              </a:lnSpc>
              <a:spcBef>
                <a:spcPct val="50000"/>
              </a:spcBef>
              <a:spcAft>
                <a:spcPct val="0"/>
              </a:spcAft>
              <a:buClrTx/>
              <a:buSzTx/>
              <a:buFontTx/>
              <a:buNone/>
              <a:tabLst/>
              <a:defRPr>
                <a:uFillTx/>
              </a:defRPr>
            </a:pPr>
            <a:r>
              <a:rPr kumimoji="0" lang="en-US" sz="900" b="0" i="0" u="none" strike="noStrike" kern="1200" cap="none" spc="0" normalizeH="0" baseline="0" noProof="0" dirty="0">
                <a:ln>
                  <a:noFill/>
                </a:ln>
                <a:solidFill>
                  <a:srgbClr val="000000"/>
                </a:solidFill>
                <a:effectLst/>
                <a:uLnTx/>
                <a:uFillTx/>
                <a:latin typeface="Arial Narrow" pitchFamily="34" charset="0"/>
                <a:ea typeface="+mn-ea"/>
                <a:cs typeface="+mn-cs"/>
              </a:rPr>
              <a:t> Last update: </a:t>
            </a:r>
            <a:fld id="{8ABEE5FE-1DE1-4424-9918-16A677C6523F}" type="datetime8">
              <a:rPr kumimoji="0" lang="en-SG" sz="900" b="0" i="0" u="none" strike="noStrike" kern="1200" cap="none" spc="0" normalizeH="0" baseline="0" noProof="0" smtClean="0">
                <a:ln>
                  <a:noFill/>
                </a:ln>
                <a:solidFill>
                  <a:srgbClr val="000000"/>
                </a:solidFill>
                <a:effectLst/>
                <a:uLnTx/>
                <a:uFillTx/>
                <a:latin typeface="Arial Narrow" pitchFamily="34"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uFillTx/>
                </a:defRPr>
              </a:pPr>
              <a:t>3/11/2021 10:15 PM</a:t>
            </a:fld>
            <a:endParaRPr kumimoji="0" lang="en-SG" sz="900" b="0" i="0" u="none" strike="noStrike" kern="1200" cap="none" spc="0" normalizeH="0" baseline="0" noProof="0" dirty="0">
              <a:ln>
                <a:noFill/>
              </a:ln>
              <a:solidFill>
                <a:srgbClr val="000000"/>
              </a:solidFill>
              <a:effectLst/>
              <a:uLnTx/>
              <a:uFillTx/>
              <a:latin typeface="Arial Narrow" pitchFamily="34" charset="0"/>
              <a:ea typeface="+mn-ea"/>
              <a:cs typeface="+mn-cs"/>
            </a:endParaRPr>
          </a:p>
          <a:p>
            <a:pPr marL="0" marR="0" lvl="0" indent="0" algn="r" defTabSz="914400" rtl="0" eaLnBrk="0" fontAlgn="base" latinLnBrk="0" hangingPunct="0">
              <a:lnSpc>
                <a:spcPct val="100000"/>
              </a:lnSpc>
              <a:spcBef>
                <a:spcPct val="50000"/>
              </a:spcBef>
              <a:spcAft>
                <a:spcPct val="0"/>
              </a:spcAft>
              <a:buClrTx/>
              <a:buSzTx/>
              <a:buFontTx/>
              <a:buNone/>
              <a:tabLst/>
              <a:defRPr>
                <a:uFillTx/>
              </a:defRPr>
            </a:pPr>
            <a:fld id="{C5590DDD-6585-4C1F-803E-C9EDC7C753FD}" type="slidenum">
              <a:rPr kumimoji="0" lang="en-SG" sz="900" b="0" i="0" u="none" strike="noStrike" kern="1200" cap="none" spc="0" normalizeH="0" baseline="0" noProof="0" smtClean="0">
                <a:ln>
                  <a:noFill/>
                </a:ln>
                <a:solidFill>
                  <a:srgbClr val="000000"/>
                </a:solidFill>
                <a:effectLst/>
                <a:uLnTx/>
                <a:uFillTx/>
                <a:latin typeface="Arial Narrow" pitchFamily="34"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uFillTx/>
                </a:defRPr>
              </a:pPr>
              <a:t>‹#›</a:t>
            </a:fld>
            <a:endParaRPr kumimoji="0" lang="en-SG" sz="900" b="0" i="0" u="none" strike="noStrike" kern="1200" cap="none" spc="0" normalizeH="0" baseline="0" noProof="0" dirty="0">
              <a:ln>
                <a:noFill/>
              </a:ln>
              <a:solidFill>
                <a:srgbClr val="000000"/>
              </a:solidFill>
              <a:effectLst/>
              <a:uLnTx/>
              <a:uFillTx/>
              <a:latin typeface="Arial Narrow" pitchFamily="34" charset="0"/>
              <a:ea typeface="+mn-ea"/>
              <a:cs typeface="+mn-cs"/>
            </a:endParaRPr>
          </a:p>
          <a:p>
            <a:pPr marL="0" marR="0" lvl="0" indent="0" algn="r" defTabSz="914400" rtl="0" eaLnBrk="0" fontAlgn="base" latinLnBrk="0" hangingPunct="0">
              <a:lnSpc>
                <a:spcPct val="100000"/>
              </a:lnSpc>
              <a:spcBef>
                <a:spcPct val="50000"/>
              </a:spcBef>
              <a:spcAft>
                <a:spcPct val="0"/>
              </a:spcAft>
              <a:buClrTx/>
              <a:buSzTx/>
              <a:buFontTx/>
              <a:buNone/>
              <a:tabLst/>
              <a:defRPr>
                <a:uFillTx/>
              </a:defRPr>
            </a:pPr>
            <a:endParaRPr kumimoji="0" lang="en-US" sz="900" b="0" i="0" u="none" strike="noStrike" kern="1200" cap="none" spc="0" normalizeH="0" baseline="0" noProof="0" dirty="0">
              <a:ln>
                <a:noFill/>
              </a:ln>
              <a:solidFill>
                <a:srgbClr val="000000"/>
              </a:solidFill>
              <a:effectLst/>
              <a:uLnTx/>
              <a:uFillTx/>
              <a:latin typeface="Arial Narrow" pitchFamily="34" charset="0"/>
              <a:ea typeface="+mn-ea"/>
              <a:cs typeface="+mn-cs"/>
            </a:endParaRPr>
          </a:p>
        </p:txBody>
      </p:sp>
      <p:sp>
        <p:nvSpPr>
          <p:cNvPr id="3" name="TextBox 2">
            <a:extLst>
              <a:ext uri="{FF2B5EF4-FFF2-40B4-BE49-F238E27FC236}">
                <a16:creationId xmlns:a16="http://schemas.microsoft.com/office/drawing/2014/main" id="{AAE91A63-5DC8-40C0-979E-5606F14B9A11}"/>
              </a:ext>
            </a:extLst>
          </p:cNvPr>
          <p:cNvSpPr txBox="1"/>
          <p:nvPr userDrawn="1">
            <p:extLst>
              <p:ext uri="{1162E1C5-73C7-4A58-AE30-91384D911F3F}">
                <p184:classification xmlns:p184="http://schemas.microsoft.com/office/powerpoint/2018/4/main" val="hdr"/>
              </p:ext>
            </p:extLst>
          </p:nvPr>
        </p:nvSpPr>
        <p:spPr>
          <a:xfrm>
            <a:off x="0" y="0"/>
            <a:ext cx="1404938" cy="167640"/>
          </a:xfrm>
          <a:prstGeom prst="rect">
            <a:avLst/>
          </a:prstGeom>
        </p:spPr>
        <p:txBody>
          <a:bodyPr horzOverflow="overflow"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Official Open</a:t>
            </a:r>
          </a:p>
        </p:txBody>
      </p:sp>
      <p:sp>
        <p:nvSpPr>
          <p:cNvPr id="2" name="TextBox 1"/>
          <p:cNvSpPr txBox="1"/>
          <p:nvPr userDrawn="1"/>
        </p:nvSpPr>
        <p:spPr>
          <a:xfrm>
            <a:off x="5629835" y="6412468"/>
            <a:ext cx="1887055" cy="276999"/>
          </a:xfrm>
          <a:prstGeom prst="rect">
            <a:avLst/>
          </a:prstGeom>
        </p:spPr>
        <p:txBody>
          <a:bodyPr wrap="none" rtlCol="0">
            <a:spAutoFit/>
          </a:bodyPr>
          <a:lstStyle/>
          <a:p>
            <a:r>
              <a:rPr lang="en-US" sz="1200" dirty="0"/>
              <a:t>Information Gathering – Part 1</a:t>
            </a:r>
          </a:p>
        </p:txBody>
      </p:sp>
    </p:spTree>
    <p:extLst>
      <p:ext uri="{BB962C8B-B14F-4D97-AF65-F5344CB8AC3E}">
        <p14:creationId xmlns:p14="http://schemas.microsoft.com/office/powerpoint/2010/main" val="112400061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rtl="0" eaLnBrk="0" fontAlgn="base" hangingPunct="0">
        <a:spcBef>
          <a:spcPct val="0"/>
        </a:spcBef>
        <a:spcAft>
          <a:spcPct val="0"/>
        </a:spcAft>
        <a:defRPr kumimoji="1" sz="3200" b="0">
          <a:solidFill>
            <a:schemeClr val="bg1"/>
          </a:solidFill>
          <a:effectLst/>
          <a:uFillTx/>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9pPr>
    </p:titleStyle>
    <p:body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osintframework.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ools.kali.org/tools-listin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mputerhope.com/unix/unslooku.ht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hegeekstuff.com/2012/07/nslookup-example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np.edu.sg/" TargetMode="Externa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shodan.io/"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map.org/book/nse.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laramies/theHarveste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laramies/theHarvester"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aignes.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ingdom.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eb.archiv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webeltechnology.com/tenderfiles/Final-e-Tender-20-21-009.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plinsurance.com/wp-content/uploads/2018/11/TPL-Insurance-Penetration-Testing-RFP-v2.0.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10886" y="6224"/>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uFillTx/>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uFillTx/>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uFillTx/>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uFillTx/>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9pPr>
          </a:lstStyle>
          <a:p>
            <a:pPr>
              <a:spcBef>
                <a:spcPct val="0"/>
              </a:spcBef>
              <a:buFontTx/>
              <a:buNone/>
            </a:pPr>
            <a:endParaRPr kumimoji="0" lang="en-US" altLang="en-US" sz="2400" b="0" dirty="0">
              <a:latin typeface="Verdana" panose="020B0604030504040204" pitchFamily="34" charset="0"/>
            </a:endParaRPr>
          </a:p>
        </p:txBody>
      </p:sp>
      <p:sp>
        <p:nvSpPr>
          <p:cNvPr id="129027" name="Rectangle 3"/>
          <p:cNvSpPr>
            <a:spLocks noGrp="1" noChangeArrowheads="1"/>
          </p:cNvSpPr>
          <p:nvPr>
            <p:ph type="subTitle" idx="1"/>
          </p:nvPr>
        </p:nvSpPr>
        <p:spPr>
          <a:xfrm>
            <a:off x="3048000" y="2021810"/>
            <a:ext cx="8453718" cy="1752600"/>
          </a:xfrm>
        </p:spPr>
        <p:txBody>
          <a:bodyPr/>
          <a:lstStyle/>
          <a:p>
            <a:pPr algn="ctr"/>
            <a:r>
              <a:rPr lang="en-SG" sz="3600" dirty="0"/>
              <a:t>Information Gathering – Part 1</a:t>
            </a:r>
            <a:endParaRPr lang="en-US" sz="3600" dirty="0"/>
          </a:p>
        </p:txBody>
      </p:sp>
      <p:sp>
        <p:nvSpPr>
          <p:cNvPr id="129038" name="Rectangle 14"/>
          <p:cNvSpPr>
            <a:spLocks noChangeArrowheads="1"/>
          </p:cNvSpPr>
          <p:nvPr/>
        </p:nvSpPr>
        <p:spPr bwMode="auto">
          <a:xfrm>
            <a:off x="4114800" y="4648200"/>
            <a:ext cx="5486400" cy="1295400"/>
          </a:xfrm>
          <a:prstGeom prst="rect">
            <a:avLst/>
          </a:prstGeom>
          <a:noFill/>
          <a:ln w="9525">
            <a:noFill/>
            <a:miter lim="800000"/>
          </a:ln>
        </p:spPr>
        <p:txBody>
          <a:bodyPr/>
          <a:lstStyle>
            <a:lvl1pPr>
              <a:defRPr sz="2400">
                <a:solidFill>
                  <a:schemeClr val="tx1"/>
                </a:solidFill>
                <a:uFillTx/>
                <a:latin typeface="Verdana" pitchFamily="34" charset="0"/>
              </a:defRPr>
            </a:lvl1pPr>
            <a:lvl2pPr marL="742950" indent="-285750">
              <a:defRPr sz="2400">
                <a:solidFill>
                  <a:schemeClr val="tx1"/>
                </a:solidFill>
                <a:uFillTx/>
                <a:latin typeface="Verdana" pitchFamily="34" charset="0"/>
              </a:defRPr>
            </a:lvl2pPr>
            <a:lvl3pPr marL="1143000" indent="-228600">
              <a:defRPr sz="2400">
                <a:solidFill>
                  <a:schemeClr val="tx1"/>
                </a:solidFill>
                <a:uFillTx/>
                <a:latin typeface="Verdana" pitchFamily="34" charset="0"/>
              </a:defRPr>
            </a:lvl3pPr>
            <a:lvl4pPr marL="1600200" indent="-228600">
              <a:defRPr sz="2400">
                <a:solidFill>
                  <a:schemeClr val="tx1"/>
                </a:solidFill>
                <a:uFillTx/>
                <a:latin typeface="Verdana" pitchFamily="34" charset="0"/>
              </a:defRPr>
            </a:lvl4pPr>
            <a:lvl5pPr marL="2057400" indent="-228600">
              <a:defRPr sz="2400">
                <a:solidFill>
                  <a:schemeClr val="tx1"/>
                </a:solidFill>
                <a:uFillTx/>
                <a:latin typeface="Verdana" pitchFamily="34" charset="0"/>
              </a:defRPr>
            </a:lvl5pPr>
            <a:lvl6pPr marL="2514600" indent="-228600" eaLnBrk="0" fontAlgn="base" hangingPunct="0">
              <a:spcBef>
                <a:spcPct val="0"/>
              </a:spcBef>
              <a:spcAft>
                <a:spcPct val="0"/>
              </a:spcAft>
              <a:defRPr sz="2400">
                <a:solidFill>
                  <a:schemeClr val="tx1"/>
                </a:solidFill>
                <a:uFillTx/>
                <a:latin typeface="Verdana" pitchFamily="34" charset="0"/>
              </a:defRPr>
            </a:lvl6pPr>
            <a:lvl7pPr marL="2971800" indent="-228600" eaLnBrk="0" fontAlgn="base" hangingPunct="0">
              <a:spcBef>
                <a:spcPct val="0"/>
              </a:spcBef>
              <a:spcAft>
                <a:spcPct val="0"/>
              </a:spcAft>
              <a:defRPr sz="2400">
                <a:solidFill>
                  <a:schemeClr val="tx1"/>
                </a:solidFill>
                <a:uFillTx/>
                <a:latin typeface="Verdana" pitchFamily="34" charset="0"/>
              </a:defRPr>
            </a:lvl7pPr>
            <a:lvl8pPr marL="3429000" indent="-228600" eaLnBrk="0" fontAlgn="base" hangingPunct="0">
              <a:spcBef>
                <a:spcPct val="0"/>
              </a:spcBef>
              <a:spcAft>
                <a:spcPct val="0"/>
              </a:spcAft>
              <a:defRPr sz="2400">
                <a:solidFill>
                  <a:schemeClr val="tx1"/>
                </a:solidFill>
                <a:uFillTx/>
                <a:latin typeface="Verdana" pitchFamily="34" charset="0"/>
              </a:defRPr>
            </a:lvl8pPr>
            <a:lvl9pPr marL="3886200" indent="-228600" eaLnBrk="0" fontAlgn="base" hangingPunct="0">
              <a:spcBef>
                <a:spcPct val="0"/>
              </a:spcBef>
              <a:spcAft>
                <a:spcPct val="0"/>
              </a:spcAft>
              <a:defRPr sz="2400">
                <a:solidFill>
                  <a:schemeClr val="tx1"/>
                </a:solidFill>
                <a:uFillTx/>
                <a:latin typeface="Verdana" pitchFamily="34" charset="0"/>
              </a:defRPr>
            </a:lvl9pPr>
          </a:lstStyle>
          <a:p>
            <a:pPr algn="ctr">
              <a:lnSpc>
                <a:spcPct val="90000"/>
              </a:lnSpc>
              <a:spcBef>
                <a:spcPct val="20000"/>
              </a:spcBef>
              <a:buClr>
                <a:schemeClr val="tx2"/>
              </a:buClr>
              <a:buSzPct val="140000"/>
              <a:buFont typeface="Wingdings" pitchFamily="2" charset="2"/>
              <a:buNone/>
              <a:defRPr>
                <a:uFillTx/>
              </a:defRPr>
            </a:pPr>
            <a:r>
              <a:rPr kumimoji="1" lang="en-GB" altLang="en-US" b="1" dirty="0">
                <a:latin typeface="Arial Narrow" pitchFamily="34" charset="0"/>
              </a:rPr>
              <a:t>Web Application Penetration Testing (WAPT)</a:t>
            </a:r>
          </a:p>
          <a:p>
            <a:pPr algn="ctr">
              <a:lnSpc>
                <a:spcPct val="90000"/>
              </a:lnSpc>
              <a:spcBef>
                <a:spcPct val="20000"/>
              </a:spcBef>
              <a:buClr>
                <a:schemeClr val="tx2"/>
              </a:buClr>
              <a:buSzPct val="140000"/>
              <a:buFont typeface="Wingdings" pitchFamily="2" charset="2"/>
              <a:buNone/>
              <a:defRPr>
                <a:uFillTx/>
              </a:defRPr>
            </a:pPr>
            <a:r>
              <a:rPr kumimoji="1" lang="en-GB" altLang="en-US" dirty="0">
                <a:latin typeface="Arial Narrow" pitchFamily="34" charset="0"/>
              </a:rPr>
              <a:t>Diploma in CSF</a:t>
            </a:r>
          </a:p>
          <a:p>
            <a:pPr algn="ctr">
              <a:lnSpc>
                <a:spcPct val="90000"/>
              </a:lnSpc>
              <a:spcBef>
                <a:spcPct val="20000"/>
              </a:spcBef>
              <a:buClr>
                <a:schemeClr val="tx2"/>
              </a:buClr>
              <a:buSzPct val="140000"/>
              <a:buFont typeface="Wingdings" pitchFamily="2" charset="2"/>
              <a:buNone/>
              <a:defRPr>
                <a:uFillTx/>
              </a:defRPr>
            </a:pPr>
            <a:r>
              <a:rPr kumimoji="1" lang="en-GB" altLang="en-US" dirty="0">
                <a:latin typeface="Arial Narrow" pitchFamily="34" charset="0"/>
              </a:rPr>
              <a:t>Year 2 (2021/22), Semester 2.2</a:t>
            </a:r>
            <a:endParaRPr kumimoji="1" lang="en-GB" altLang="en-US" sz="4000" dirty="0">
              <a:effectLst>
                <a:outerShdw blurRad="38100" dist="38100" dir="2700000" algn="tl">
                  <a:srgbClr val="C0C0C0"/>
                </a:outerShdw>
              </a:effectLst>
            </a:endParaRPr>
          </a:p>
        </p:txBody>
      </p:sp>
      <p:sp>
        <p:nvSpPr>
          <p:cNvPr id="4103" name="Line 15"/>
          <p:cNvSpPr>
            <a:spLocks noChangeShapeType="1"/>
          </p:cNvSpPr>
          <p:nvPr/>
        </p:nvSpPr>
        <p:spPr bwMode="auto">
          <a:xfrm>
            <a:off x="1839686" y="1219200"/>
            <a:ext cx="10352314" cy="0"/>
          </a:xfrm>
          <a:prstGeom prst="line">
            <a:avLst/>
          </a:prstGeom>
          <a:noFill/>
          <a:ln w="28575">
            <a:solidFill>
              <a:schemeClr val="tx1"/>
            </a:solidFill>
            <a:round/>
            <a:headEnd type="none" w="sm" len="sm"/>
            <a:tailEnd type="none" w="sm" len="sm"/>
          </a:ln>
        </p:spPr>
        <p:txBody>
          <a:bodyPr/>
          <a:lstStyle/>
          <a:p>
            <a:endParaRPr lang="en-US" dirty="0"/>
          </a:p>
        </p:txBody>
      </p:sp>
      <p:pic>
        <p:nvPicPr>
          <p:cNvPr id="4104" name="Picture 16" descr="School of ICT"/>
          <p:cNvPicPr>
            <a:picLocks noChangeAspect="1" noChangeArrowheads="1"/>
          </p:cNvPicPr>
          <p:nvPr/>
        </p:nvPicPr>
        <p:blipFill>
          <a:blip r:embed="rId3"/>
          <a:srcRect/>
          <a:stretch>
            <a:fillRect/>
          </a:stretch>
        </p:blipFill>
        <p:spPr bwMode="auto">
          <a:xfrm>
            <a:off x="8915400" y="98425"/>
            <a:ext cx="3048000" cy="1044575"/>
          </a:xfrm>
          <a:prstGeom prst="rect">
            <a:avLst/>
          </a:prstGeom>
          <a:noFill/>
          <a:ln>
            <a:noFill/>
          </a:ln>
        </p:spPr>
      </p:pic>
      <p:sp>
        <p:nvSpPr>
          <p:cNvPr id="8" name="Text Box 4"/>
          <p:cNvSpPr txBox="1">
            <a:spLocks noChangeArrowheads="1"/>
          </p:cNvSpPr>
          <p:nvPr/>
        </p:nvSpPr>
        <p:spPr bwMode="auto">
          <a:xfrm>
            <a:off x="152400" y="773668"/>
            <a:ext cx="1752600" cy="369332"/>
          </a:xfrm>
          <a:prstGeom prst="rect">
            <a:avLst/>
          </a:prstGeom>
          <a:noFill/>
          <a:ln w="9525">
            <a:noFill/>
            <a:miter lim="800000"/>
          </a:ln>
          <a:effectLst/>
        </p:spPr>
        <p:txBody>
          <a:bodyPr wrap="square">
            <a:spAutoFit/>
          </a:bodyPr>
          <a:lstStyle/>
          <a:p>
            <a:pPr eaLnBrk="1" hangingPunct="1">
              <a:spcBef>
                <a:spcPct val="50000"/>
              </a:spcBef>
              <a:defRPr>
                <a:uFillTx/>
              </a:defRPr>
            </a:pPr>
            <a:r>
              <a:rPr lang="en-GB" sz="1800" b="1" dirty="0">
                <a:solidFill>
                  <a:schemeClr val="bg1"/>
                </a:solidFill>
                <a:latin typeface="Tahoma" pitchFamily="34" charset="0"/>
              </a:rPr>
              <a:t>Session </a:t>
            </a:r>
            <a:r>
              <a:rPr lang="en-GB" b="1" dirty="0">
                <a:solidFill>
                  <a:schemeClr val="bg1"/>
                </a:solidFill>
                <a:latin typeface="Tahoma" pitchFamily="34" charset="0"/>
              </a:rPr>
              <a:t>3</a:t>
            </a:r>
            <a:r>
              <a:rPr lang="en-GB" sz="1800" b="1" dirty="0">
                <a:solidFill>
                  <a:schemeClr val="bg1"/>
                </a:solidFill>
                <a:latin typeface="Tahoma" pitchFamily="34" charset="0"/>
              </a:rPr>
              <a:t>.1</a:t>
            </a:r>
            <a:endParaRPr lang="en-GB" sz="1800" b="1" dirty="0">
              <a:solidFill>
                <a:srgbClr val="FF0000"/>
              </a:solidFill>
              <a:latin typeface="Tahom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Document</a:t>
            </a:r>
          </a:p>
        </p:txBody>
      </p:sp>
      <p:sp>
        <p:nvSpPr>
          <p:cNvPr id="3" name="Content Placeholder 2"/>
          <p:cNvSpPr>
            <a:spLocks noGrp="1"/>
          </p:cNvSpPr>
          <p:nvPr>
            <p:ph idx="1"/>
          </p:nvPr>
        </p:nvSpPr>
        <p:spPr/>
        <p:txBody>
          <a:bodyPr/>
          <a:lstStyle/>
          <a:p>
            <a:pPr marL="342265" indent="-342265"/>
            <a:r>
              <a:rPr lang="en-US" sz="2400" dirty="0"/>
              <a:t>This document defines</a:t>
            </a:r>
            <a:r>
              <a:rPr lang="en-US" sz="2400" dirty="0">
                <a:solidFill>
                  <a:srgbClr val="FF0000"/>
                </a:solidFill>
              </a:rPr>
              <a:t> what are to be pen-tested</a:t>
            </a:r>
            <a:r>
              <a:rPr lang="en-US" sz="2400" dirty="0"/>
              <a:t> and </a:t>
            </a:r>
            <a:r>
              <a:rPr lang="en-US" sz="2400" dirty="0">
                <a:solidFill>
                  <a:srgbClr val="FF0000"/>
                </a:solidFill>
              </a:rPr>
              <a:t>not to be tested</a:t>
            </a:r>
            <a:r>
              <a:rPr lang="en-US" sz="2400" dirty="0"/>
              <a:t> and what are to be delivered.</a:t>
            </a:r>
            <a:endParaRPr lang="en-US" sz="2800" dirty="0"/>
          </a:p>
          <a:p>
            <a:pPr marL="342265" indent="-342265"/>
            <a:r>
              <a:rPr lang="en-US" sz="2400" dirty="0"/>
              <a:t>Statements in this document are usually very specific on the web components to be tested. </a:t>
            </a:r>
          </a:p>
          <a:p>
            <a:pPr marL="342265" indent="-342265"/>
            <a:r>
              <a:rPr lang="en-US" sz="2400" dirty="0"/>
              <a:t>Example of scope can be found in most tender document or request for proposal document.</a:t>
            </a:r>
          </a:p>
          <a:p>
            <a:pPr marL="741680" lvl="1" indent="-342265"/>
            <a:r>
              <a:rPr lang="en-US" sz="2000" dirty="0"/>
              <a:t>Eg., The test will include a load test of 500 concurrent logins.</a:t>
            </a:r>
          </a:p>
          <a:p>
            <a:pPr marL="342265" indent="-342265"/>
            <a:r>
              <a:rPr lang="en-US" sz="2400" dirty="0"/>
              <a:t>This document also include information related to the project provided by the client. </a:t>
            </a:r>
          </a:p>
          <a:p>
            <a:pPr marL="742315" lvl="1" indent="-285115"/>
            <a:r>
              <a:rPr lang="en-US" sz="2000" dirty="0">
                <a:solidFill>
                  <a:srgbClr val="000000"/>
                </a:solidFill>
              </a:rPr>
              <a:t>Eg., The servers are housed at level 5 server room and only the Chief Engineer has the key to that room.</a:t>
            </a:r>
            <a:endParaRPr lang="en-US" sz="2000" dirty="0">
              <a:solidFill>
                <a:srgbClr val="000000"/>
              </a:solidFill>
              <a:ea typeface="+mn-lt"/>
              <a:cs typeface="+mn-lt"/>
            </a:endParaRPr>
          </a:p>
          <a:p>
            <a:pPr marL="742315" lvl="1" indent="-285115"/>
            <a:endParaRPr lang="en-US" sz="2000" dirty="0">
              <a:ea typeface="+mn-lt"/>
              <a:cs typeface="+mn-lt"/>
            </a:endParaRPr>
          </a:p>
          <a:p>
            <a:pPr marL="342265" indent="-285115"/>
            <a:r>
              <a:rPr lang="en-US" sz="2400" dirty="0">
                <a:ea typeface="+mn-lt"/>
                <a:cs typeface="+mn-lt"/>
              </a:rPr>
              <a:t>This document needs to be signed off by representatives from each party and date-stamped.</a:t>
            </a:r>
            <a:endParaRPr lang="en-US" sz="2000" dirty="0"/>
          </a:p>
          <a:p>
            <a:pPr marL="342265" indent="-342265">
              <a:buClr>
                <a:srgbClr val="000000"/>
              </a:buClr>
            </a:pPr>
            <a:endParaRPr lang="en-US" sz="2400" dirty="0">
              <a:solidFill>
                <a:srgbClr val="000000"/>
              </a:solidFill>
            </a:endParaRPr>
          </a:p>
        </p:txBody>
      </p:sp>
    </p:spTree>
    <p:extLst>
      <p:ext uri="{BB962C8B-B14F-4D97-AF65-F5344CB8AC3E}">
        <p14:creationId xmlns:p14="http://schemas.microsoft.com/office/powerpoint/2010/main" val="178629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Engagement Document</a:t>
            </a:r>
          </a:p>
        </p:txBody>
      </p:sp>
      <p:sp>
        <p:nvSpPr>
          <p:cNvPr id="3" name="Content Placeholder 2"/>
          <p:cNvSpPr>
            <a:spLocks noGrp="1"/>
          </p:cNvSpPr>
          <p:nvPr>
            <p:ph idx="1"/>
          </p:nvPr>
        </p:nvSpPr>
        <p:spPr/>
        <p:txBody>
          <a:bodyPr/>
          <a:lstStyle/>
          <a:p>
            <a:pPr marL="342265" indent="-342265"/>
            <a:r>
              <a:rPr lang="en-US" sz="2800" dirty="0"/>
              <a:t>This document defines how the test is to be carry out and all the rules to be followed during a test.</a:t>
            </a:r>
          </a:p>
          <a:p>
            <a:pPr marL="742306" lvl="1" indent="-342265"/>
            <a:r>
              <a:rPr lang="en-US" sz="2400" dirty="0"/>
              <a:t>E.g. This will be an unannounced test and all users will not be informed of the pen-test period. </a:t>
            </a:r>
          </a:p>
          <a:p>
            <a:pPr marL="342265" indent="-342265"/>
            <a:r>
              <a:rPr lang="en-US" sz="2800" dirty="0">
                <a:ea typeface="+mn-lt"/>
                <a:cs typeface="+mn-lt"/>
              </a:rPr>
              <a:t>This document also needs to be signed off by representatives from each party and date-stamped.</a:t>
            </a:r>
            <a:endParaRPr lang="en-US" sz="2400" dirty="0"/>
          </a:p>
          <a:p>
            <a:pPr marL="342265" indent="-342265"/>
            <a:endParaRPr lang="en-US" sz="2800" dirty="0"/>
          </a:p>
          <a:p>
            <a:pPr marL="342265" indent="-342265"/>
            <a:endParaRPr lang="en-US" sz="2800" dirty="0"/>
          </a:p>
        </p:txBody>
      </p:sp>
    </p:spTree>
    <p:extLst>
      <p:ext uri="{BB962C8B-B14F-4D97-AF65-F5344CB8AC3E}">
        <p14:creationId xmlns:p14="http://schemas.microsoft.com/office/powerpoint/2010/main" val="2053880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Benefits of having a Clear Scope &amp; Rules of Engagement Documents</a:t>
            </a:r>
          </a:p>
        </p:txBody>
      </p:sp>
      <p:sp>
        <p:nvSpPr>
          <p:cNvPr id="3" name="Content Placeholder 2"/>
          <p:cNvSpPr>
            <a:spLocks noGrp="1"/>
          </p:cNvSpPr>
          <p:nvPr>
            <p:ph idx="1"/>
          </p:nvPr>
        </p:nvSpPr>
        <p:spPr/>
        <p:txBody>
          <a:bodyPr/>
          <a:lstStyle/>
          <a:p>
            <a:pPr marL="342265" indent="-342265"/>
            <a:r>
              <a:rPr lang="en-US" sz="2800" dirty="0"/>
              <a:t>Allow pen-test team to know the level of difficulties of the project and expertise and tools needed.</a:t>
            </a:r>
          </a:p>
          <a:p>
            <a:pPr marL="342265" indent="-342265"/>
            <a:r>
              <a:rPr lang="en-US" sz="2800" dirty="0"/>
              <a:t>Estimation of man-hours needed for the project.</a:t>
            </a:r>
          </a:p>
          <a:p>
            <a:pPr marL="342265" indent="-342265"/>
            <a:r>
              <a:rPr lang="en-US" sz="2800" dirty="0"/>
              <a:t>Accurate Costing of Project.</a:t>
            </a:r>
          </a:p>
          <a:p>
            <a:pPr marL="742315" lvl="1" indent="-285115"/>
            <a:r>
              <a:rPr lang="en-US" sz="2400" dirty="0"/>
              <a:t>Provision for Accommodation, Allowances, Travel expanses</a:t>
            </a:r>
          </a:p>
          <a:p>
            <a:pPr marL="742315" lvl="1" indent="-285115"/>
            <a:r>
              <a:rPr lang="en-US" sz="2400" dirty="0"/>
              <a:t>Insurance for Man-Power and Project</a:t>
            </a:r>
          </a:p>
          <a:p>
            <a:pPr marL="742315" lvl="1" indent="-285115"/>
            <a:r>
              <a:rPr lang="en-US" sz="2400" dirty="0"/>
              <a:t>Profits for Company</a:t>
            </a:r>
          </a:p>
          <a:p>
            <a:pPr marL="742315" lvl="1" indent="-285115"/>
            <a:r>
              <a:rPr lang="en-US" sz="2400" dirty="0"/>
              <a:t>Provision for Project Over-Run</a:t>
            </a:r>
          </a:p>
          <a:p>
            <a:pPr marL="742315" lvl="1" indent="-285115"/>
            <a:r>
              <a:rPr lang="en-US" sz="2400" dirty="0"/>
              <a:t>….</a:t>
            </a:r>
          </a:p>
          <a:p>
            <a:pPr marL="342265" indent="-285115"/>
            <a:endParaRPr lang="en-US" sz="2800" dirty="0"/>
          </a:p>
        </p:txBody>
      </p:sp>
    </p:spTree>
    <p:extLst>
      <p:ext uri="{BB962C8B-B14F-4D97-AF65-F5344CB8AC3E}">
        <p14:creationId xmlns:p14="http://schemas.microsoft.com/office/powerpoint/2010/main" val="221900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Scope &amp; Rules of Engagement Documents </a:t>
            </a:r>
          </a:p>
        </p:txBody>
      </p:sp>
      <p:sp>
        <p:nvSpPr>
          <p:cNvPr id="5" name="Content Placeholder 4"/>
          <p:cNvSpPr>
            <a:spLocks noGrp="1"/>
          </p:cNvSpPr>
          <p:nvPr>
            <p:ph idx="1"/>
          </p:nvPr>
        </p:nvSpPr>
        <p:spPr/>
        <p:txBody>
          <a:bodyPr/>
          <a:lstStyle/>
          <a:p>
            <a:r>
              <a:rPr lang="en-US" sz="2400" dirty="0"/>
              <a:t>Sample documents can be found in the following folder in Team:</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They are extracted from a team’s report with permission from the client for used as training materials.</a:t>
            </a:r>
          </a:p>
          <a:p>
            <a:r>
              <a:rPr lang="en-US" sz="2400" dirty="0"/>
              <a:t>Kindly consult your tutor when you writing these document for your assignment.</a:t>
            </a:r>
          </a:p>
          <a:p>
            <a:r>
              <a:rPr lang="en-US" sz="2400" dirty="0"/>
              <a:t>Note to Tutor - to give students 5 minutes to browse through the documents.</a:t>
            </a:r>
            <a:br>
              <a:rPr lang="en-US" sz="2400" dirty="0"/>
            </a:br>
            <a:br>
              <a:rPr lang="en-US" sz="2400" dirty="0"/>
            </a:br>
            <a:endParaRPr lang="en-US" sz="2400" dirty="0"/>
          </a:p>
        </p:txBody>
      </p:sp>
      <p:pic>
        <p:nvPicPr>
          <p:cNvPr id="6" name="Picture 5"/>
          <p:cNvPicPr>
            <a:picLocks noChangeAspect="1"/>
          </p:cNvPicPr>
          <p:nvPr/>
        </p:nvPicPr>
        <p:blipFill>
          <a:blip r:embed="rId2"/>
          <a:stretch>
            <a:fillRect/>
          </a:stretch>
        </p:blipFill>
        <p:spPr>
          <a:xfrm>
            <a:off x="980353" y="1937175"/>
            <a:ext cx="9926493" cy="2443891"/>
          </a:xfrm>
          <a:prstGeom prst="rect">
            <a:avLst/>
          </a:prstGeom>
        </p:spPr>
      </p:pic>
    </p:spTree>
    <p:extLst>
      <p:ext uri="{BB962C8B-B14F-4D97-AF65-F5344CB8AC3E}">
        <p14:creationId xmlns:p14="http://schemas.microsoft.com/office/powerpoint/2010/main" val="55082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 during Pre-Testing Phase</a:t>
            </a:r>
          </a:p>
        </p:txBody>
      </p:sp>
      <p:sp>
        <p:nvSpPr>
          <p:cNvPr id="3" name="Content Placeholder 2"/>
          <p:cNvSpPr>
            <a:spLocks noGrp="1"/>
          </p:cNvSpPr>
          <p:nvPr>
            <p:ph idx="1"/>
          </p:nvPr>
        </p:nvSpPr>
        <p:spPr/>
        <p:txBody>
          <a:bodyPr/>
          <a:lstStyle/>
          <a:p>
            <a:r>
              <a:rPr lang="en-US" b="0" dirty="0"/>
              <a:t>In most private pen-test project like in our assignment, the client/owner is not technically inclined and may not be able to provide with the necessary information you needed.</a:t>
            </a:r>
          </a:p>
          <a:p>
            <a:r>
              <a:rPr lang="en-US" b="0" dirty="0"/>
              <a:t>The developer of the client’s project on the other hand is not too willing to provide you with the information for some reasons.</a:t>
            </a:r>
          </a:p>
          <a:p>
            <a:r>
              <a:rPr lang="en-US" b="0" dirty="0"/>
              <a:t>In Public Tender case, the specifications though comprehensive but may missed certain information that you needed.</a:t>
            </a:r>
          </a:p>
        </p:txBody>
      </p:sp>
    </p:spTree>
    <p:extLst>
      <p:ext uri="{BB962C8B-B14F-4D97-AF65-F5344CB8AC3E}">
        <p14:creationId xmlns:p14="http://schemas.microsoft.com/office/powerpoint/2010/main" val="98979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0" dirty="0"/>
              <a:t>The tenderer/bidder needs to make best use with whatever information at hand to win the project.</a:t>
            </a:r>
          </a:p>
          <a:p>
            <a:r>
              <a:rPr lang="en-US" b="0" dirty="0"/>
              <a:t>After wining the project, the project team will have to review all the relevant project documents, to see if there are further information needed to plan, execute and accomplish the project.</a:t>
            </a:r>
          </a:p>
        </p:txBody>
      </p:sp>
    </p:spTree>
    <p:extLst>
      <p:ext uri="{BB962C8B-B14F-4D97-AF65-F5344CB8AC3E}">
        <p14:creationId xmlns:p14="http://schemas.microsoft.com/office/powerpoint/2010/main" val="371067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286590" y="2317505"/>
            <a:ext cx="7646304" cy="2895600"/>
          </a:xfrm>
        </p:spPr>
        <p:txBody>
          <a:bodyPr/>
          <a:lstStyle/>
          <a:p>
            <a:pPr algn="ctr"/>
            <a:r>
              <a:rPr lang="en-SG" sz="4000" b="0" dirty="0"/>
              <a:t>Tools for Information Gathering</a:t>
            </a:r>
          </a:p>
        </p:txBody>
      </p:sp>
    </p:spTree>
    <p:extLst>
      <p:ext uri="{BB962C8B-B14F-4D97-AF65-F5344CB8AC3E}">
        <p14:creationId xmlns:p14="http://schemas.microsoft.com/office/powerpoint/2010/main" val="308129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693D-FD69-4485-9C34-E3B335A3B233}"/>
              </a:ext>
            </a:extLst>
          </p:cNvPr>
          <p:cNvSpPr txBox="1">
            <a:spLocks noGrp="1"/>
          </p:cNvSpPr>
          <p:nvPr>
            <p:ph type="title"/>
          </p:nvPr>
        </p:nvSpPr>
        <p:spPr/>
        <p:txBody>
          <a:bodyPr/>
          <a:lstStyle/>
          <a:p>
            <a:r>
              <a:rPr lang="en-US" dirty="0"/>
              <a:t>Tools from Open Source Intelligent (OSINT) Framework</a:t>
            </a:r>
            <a:endParaRPr lang="en-US" dirty="0">
              <a:cs typeface="Calibri Light"/>
            </a:endParaRPr>
          </a:p>
        </p:txBody>
      </p:sp>
      <p:sp>
        <p:nvSpPr>
          <p:cNvPr id="3" name="Content Placeholder 2">
            <a:extLst>
              <a:ext uri="{FF2B5EF4-FFF2-40B4-BE49-F238E27FC236}">
                <a16:creationId xmlns:a16="http://schemas.microsoft.com/office/drawing/2014/main" id="{DB591496-7AA3-4130-95EB-B4019DFE60EE}"/>
              </a:ext>
            </a:extLst>
          </p:cNvPr>
          <p:cNvSpPr txBox="1">
            <a:spLocks noGrp="1"/>
          </p:cNvSpPr>
          <p:nvPr>
            <p:ph idx="1"/>
          </p:nvPr>
        </p:nvSpPr>
        <p:spPr>
          <a:xfrm>
            <a:off x="507999" y="1066800"/>
            <a:ext cx="11208871" cy="5181600"/>
          </a:xfrm>
        </p:spPr>
        <p:txBody>
          <a:bodyPr>
            <a:normAutofit/>
          </a:bodyPr>
          <a:lstStyle/>
          <a:p>
            <a:r>
              <a:rPr lang="en-GB" b="0" dirty="0">
                <a:cs typeface="Calibri"/>
              </a:rPr>
              <a:t>For information gathering, there are wide variety of OSINT tools to choose from and most of these are included under the </a:t>
            </a:r>
            <a:r>
              <a:rPr lang="en-GB" dirty="0">
                <a:cs typeface="Calibri"/>
                <a:hlinkClick r:id="rId2"/>
              </a:rPr>
              <a:t>OSINT Framework.</a:t>
            </a:r>
            <a:endParaRPr lang="en-US" dirty="0">
              <a:cs typeface="Calibri"/>
            </a:endParaRPr>
          </a:p>
          <a:p>
            <a:r>
              <a:rPr lang="en-GB" b="0" dirty="0">
                <a:cs typeface="Calibri"/>
              </a:rPr>
              <a:t>What information to collect depends on the project. The information collected must be purposeful and meaningful to the project.</a:t>
            </a:r>
            <a:endParaRPr lang="en-US" b="0" dirty="0">
              <a:cs typeface="Calibri"/>
            </a:endParaRPr>
          </a:p>
          <a:p>
            <a:r>
              <a:rPr lang="en-GB" b="0" dirty="0">
                <a:cs typeface="Calibri"/>
              </a:rPr>
              <a:t>No fix rules on which tool to use and what to mine first. However, the depth of information required might need to be determined.</a:t>
            </a:r>
            <a:endParaRPr lang="en-GB" b="0" dirty="0"/>
          </a:p>
          <a:p>
            <a:endParaRPr lang="en-GB" b="0" dirty="0">
              <a:cs typeface="Calibri"/>
            </a:endParaRPr>
          </a:p>
          <a:p>
            <a:endParaRPr lang="en-GB" b="0" dirty="0">
              <a:cs typeface="Calibri"/>
            </a:endParaRPr>
          </a:p>
        </p:txBody>
      </p:sp>
      <p:sp>
        <p:nvSpPr>
          <p:cNvPr id="4" name="Date Placeholder 3">
            <a:extLst>
              <a:ext uri="{FF2B5EF4-FFF2-40B4-BE49-F238E27FC236}">
                <a16:creationId xmlns:a16="http://schemas.microsoft.com/office/drawing/2014/main" id="{DE5E4353-BCEE-4B49-A76F-259DD0F8890E}"/>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8701E4-CEB5-46F7-9477-DBD1084C0C8C}"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7A083F10-98BB-419D-8CA3-925CC39C4FEE}"/>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DB2D0FF-5A01-493D-B355-F4301AB890DD}" type="slidenum">
              <a:rPr/>
              <a:t>17</a:t>
            </a:fld>
            <a:endParaRPr lang="en-GB" sz="1200" b="0" i="0" u="none" strike="noStrike" kern="1200" cap="none" spc="0" baseline="0">
              <a:solidFill>
                <a:srgbClr val="898989"/>
              </a:solidFill>
              <a:uFillTx/>
              <a:latin typeface="Calibri"/>
            </a:endParaRPr>
          </a:p>
        </p:txBody>
      </p:sp>
      <p:sp>
        <p:nvSpPr>
          <p:cNvPr id="6" name="Footer Placeholder 6">
            <a:extLst>
              <a:ext uri="{FF2B5EF4-FFF2-40B4-BE49-F238E27FC236}">
                <a16:creationId xmlns:a16="http://schemas.microsoft.com/office/drawing/2014/main" id="{3324CEC6-EEB8-4D86-A20D-3311A95D0F71}"/>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2.2-Passive Reconnaissance</a:t>
            </a:r>
          </a:p>
        </p:txBody>
      </p:sp>
    </p:spTree>
    <p:extLst>
      <p:ext uri="{BB962C8B-B14F-4D97-AF65-F5344CB8AC3E}">
        <p14:creationId xmlns:p14="http://schemas.microsoft.com/office/powerpoint/2010/main" val="2511913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589E14-F995-43C4-A66C-8B9A099978B2}"/>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D7D0EE-71BD-4279-9B5D-5DA1646FD050}"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1C00E135-0892-4ACB-B43D-67AD12BADF96}"/>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2F833E-EB9F-443C-A3A2-BF2F5BDB2D38}" type="slidenum">
              <a:rPr/>
              <a:t>18</a:t>
            </a:fld>
            <a:endParaRPr lang="en-GB" sz="1200" b="0" i="0" u="none" strike="noStrike" kern="1200" cap="none" spc="0" baseline="0">
              <a:solidFill>
                <a:srgbClr val="898989"/>
              </a:solidFill>
              <a:uFillTx/>
              <a:latin typeface="Calibri"/>
            </a:endParaRPr>
          </a:p>
        </p:txBody>
      </p:sp>
      <p:sp>
        <p:nvSpPr>
          <p:cNvPr id="6" name="Footer Placeholder 6">
            <a:extLst>
              <a:ext uri="{FF2B5EF4-FFF2-40B4-BE49-F238E27FC236}">
                <a16:creationId xmlns:a16="http://schemas.microsoft.com/office/drawing/2014/main" id="{8C2026EF-171D-4C70-87D1-F369A612E595}"/>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898989"/>
                </a:solidFill>
                <a:uFillTx/>
                <a:latin typeface="Calibri"/>
              </a:rPr>
              <a:t>1020-WAPT-Session 2.2-Reconnaissance</a:t>
            </a:r>
          </a:p>
        </p:txBody>
      </p:sp>
      <p:pic>
        <p:nvPicPr>
          <p:cNvPr id="7" name="Picture 7" descr="A picture containing diagram&#10;&#10;Description automatically generated">
            <a:extLst>
              <a:ext uri="{FF2B5EF4-FFF2-40B4-BE49-F238E27FC236}">
                <a16:creationId xmlns:a16="http://schemas.microsoft.com/office/drawing/2014/main" id="{8ACD2A34-0822-4764-816C-11580A938DF9}"/>
              </a:ext>
            </a:extLst>
          </p:cNvPr>
          <p:cNvPicPr>
            <a:picLocks noChangeAspect="1"/>
          </p:cNvPicPr>
          <p:nvPr/>
        </p:nvPicPr>
        <p:blipFill>
          <a:blip r:embed="rId2"/>
          <a:stretch>
            <a:fillRect/>
          </a:stretch>
        </p:blipFill>
        <p:spPr>
          <a:xfrm>
            <a:off x="2707182" y="899024"/>
            <a:ext cx="8798377" cy="5924900"/>
          </a:xfrm>
          <a:prstGeom prst="rect">
            <a:avLst/>
          </a:prstGeom>
        </p:spPr>
      </p:pic>
      <p:sp>
        <p:nvSpPr>
          <p:cNvPr id="8" name="TextBox 7">
            <a:extLst>
              <a:ext uri="{FF2B5EF4-FFF2-40B4-BE49-F238E27FC236}">
                <a16:creationId xmlns:a16="http://schemas.microsoft.com/office/drawing/2014/main" id="{C9F9FCC5-ABFC-4CBB-881A-68CA4EF1650B}"/>
              </a:ext>
            </a:extLst>
          </p:cNvPr>
          <p:cNvSpPr txBox="1"/>
          <p:nvPr/>
        </p:nvSpPr>
        <p:spPr>
          <a:xfrm>
            <a:off x="326251" y="899024"/>
            <a:ext cx="357323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In the framework, the tools are being categorize and sub-categorized in accordance to their different purposes and nature.</a:t>
            </a:r>
          </a:p>
          <a:p>
            <a:endParaRPr lang="en-US" sz="2400" dirty="0"/>
          </a:p>
        </p:txBody>
      </p:sp>
    </p:spTree>
    <p:extLst>
      <p:ext uri="{BB962C8B-B14F-4D97-AF65-F5344CB8AC3E}">
        <p14:creationId xmlns:p14="http://schemas.microsoft.com/office/powerpoint/2010/main" val="260714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3EF5-47D7-4ADC-B72C-1329F8B8874D}"/>
              </a:ext>
            </a:extLst>
          </p:cNvPr>
          <p:cNvSpPr>
            <a:spLocks noGrp="1"/>
          </p:cNvSpPr>
          <p:nvPr>
            <p:ph type="title"/>
          </p:nvPr>
        </p:nvSpPr>
        <p:spPr/>
        <p:txBody>
          <a:bodyPr/>
          <a:lstStyle/>
          <a:p>
            <a:r>
              <a:rPr lang="en-US" dirty="0"/>
              <a:t>Information Gathering Tools in Kali Linux</a:t>
            </a:r>
          </a:p>
        </p:txBody>
      </p:sp>
      <p:sp>
        <p:nvSpPr>
          <p:cNvPr id="3" name="Content Placeholder 2">
            <a:extLst>
              <a:ext uri="{FF2B5EF4-FFF2-40B4-BE49-F238E27FC236}">
                <a16:creationId xmlns:a16="http://schemas.microsoft.com/office/drawing/2014/main" id="{3C13963E-1CE2-45E6-8BDC-4B9B3BF58C23}"/>
              </a:ext>
            </a:extLst>
          </p:cNvPr>
          <p:cNvSpPr>
            <a:spLocks noGrp="1"/>
          </p:cNvSpPr>
          <p:nvPr>
            <p:ph idx="1"/>
          </p:nvPr>
        </p:nvSpPr>
        <p:spPr>
          <a:xfrm>
            <a:off x="398932" y="1273857"/>
            <a:ext cx="2918009" cy="4351336"/>
          </a:xfrm>
        </p:spPr>
        <p:txBody>
          <a:bodyPr>
            <a:normAutofit/>
          </a:bodyPr>
          <a:lstStyle/>
          <a:p>
            <a:r>
              <a:rPr lang="en-US" sz="2000" dirty="0">
                <a:latin typeface="+mn-lt"/>
                <a:hlinkClick r:id="rId2"/>
              </a:rPr>
              <a:t>https://tools.kali.org/tools-listing</a:t>
            </a:r>
            <a:endParaRPr lang="en-US" sz="2000" dirty="0">
              <a:latin typeface="+mn-lt"/>
            </a:endParaRPr>
          </a:p>
          <a:p>
            <a:r>
              <a:rPr lang="en-US" sz="2000" dirty="0">
                <a:latin typeface="+mn-lt"/>
              </a:rPr>
              <a:t>We will use a number of these in WAPT. </a:t>
            </a:r>
          </a:p>
        </p:txBody>
      </p:sp>
      <p:pic>
        <p:nvPicPr>
          <p:cNvPr id="5" name="Picture 4">
            <a:extLst>
              <a:ext uri="{FF2B5EF4-FFF2-40B4-BE49-F238E27FC236}">
                <a16:creationId xmlns:a16="http://schemas.microsoft.com/office/drawing/2014/main" id="{3167E15D-2D8B-47FD-A3BA-5DE832582747}"/>
              </a:ext>
            </a:extLst>
          </p:cNvPr>
          <p:cNvPicPr>
            <a:picLocks noChangeAspect="1"/>
          </p:cNvPicPr>
          <p:nvPr/>
        </p:nvPicPr>
        <p:blipFill>
          <a:blip r:embed="rId3"/>
          <a:stretch>
            <a:fillRect/>
          </a:stretch>
        </p:blipFill>
        <p:spPr>
          <a:xfrm>
            <a:off x="3692396" y="1472293"/>
            <a:ext cx="1466850" cy="5219700"/>
          </a:xfrm>
          <a:prstGeom prst="rect">
            <a:avLst/>
          </a:prstGeom>
        </p:spPr>
      </p:pic>
      <p:pic>
        <p:nvPicPr>
          <p:cNvPr id="8" name="Picture 7">
            <a:extLst>
              <a:ext uri="{FF2B5EF4-FFF2-40B4-BE49-F238E27FC236}">
                <a16:creationId xmlns:a16="http://schemas.microsoft.com/office/drawing/2014/main" id="{C97C86A3-489B-477A-A2B8-E6C9EF032E04}"/>
              </a:ext>
            </a:extLst>
          </p:cNvPr>
          <p:cNvPicPr>
            <a:picLocks noChangeAspect="1"/>
          </p:cNvPicPr>
          <p:nvPr/>
        </p:nvPicPr>
        <p:blipFill>
          <a:blip r:embed="rId4"/>
          <a:stretch>
            <a:fillRect/>
          </a:stretch>
        </p:blipFill>
        <p:spPr>
          <a:xfrm>
            <a:off x="5179948" y="1500674"/>
            <a:ext cx="1276350" cy="5200650"/>
          </a:xfrm>
          <a:prstGeom prst="rect">
            <a:avLst/>
          </a:prstGeom>
        </p:spPr>
      </p:pic>
      <p:pic>
        <p:nvPicPr>
          <p:cNvPr id="9" name="Picture 8">
            <a:extLst>
              <a:ext uri="{FF2B5EF4-FFF2-40B4-BE49-F238E27FC236}">
                <a16:creationId xmlns:a16="http://schemas.microsoft.com/office/drawing/2014/main" id="{BF997DEC-8C70-4E9F-8AEB-4758C4781802}"/>
              </a:ext>
            </a:extLst>
          </p:cNvPr>
          <p:cNvPicPr>
            <a:picLocks noChangeAspect="1"/>
          </p:cNvPicPr>
          <p:nvPr/>
        </p:nvPicPr>
        <p:blipFill>
          <a:blip r:embed="rId5"/>
          <a:stretch>
            <a:fillRect/>
          </a:stretch>
        </p:blipFill>
        <p:spPr>
          <a:xfrm>
            <a:off x="6477000" y="1472293"/>
            <a:ext cx="1390650" cy="4943475"/>
          </a:xfrm>
          <a:prstGeom prst="rect">
            <a:avLst/>
          </a:prstGeom>
        </p:spPr>
      </p:pic>
      <p:pic>
        <p:nvPicPr>
          <p:cNvPr id="10" name="Picture 9">
            <a:extLst>
              <a:ext uri="{FF2B5EF4-FFF2-40B4-BE49-F238E27FC236}">
                <a16:creationId xmlns:a16="http://schemas.microsoft.com/office/drawing/2014/main" id="{E1449E6C-971E-4718-A508-D0F3E2A376C6}"/>
              </a:ext>
            </a:extLst>
          </p:cNvPr>
          <p:cNvPicPr>
            <a:picLocks noChangeAspect="1"/>
          </p:cNvPicPr>
          <p:nvPr/>
        </p:nvPicPr>
        <p:blipFill>
          <a:blip r:embed="rId6"/>
          <a:stretch>
            <a:fillRect/>
          </a:stretch>
        </p:blipFill>
        <p:spPr>
          <a:xfrm>
            <a:off x="7997354" y="1472293"/>
            <a:ext cx="1171575" cy="4152900"/>
          </a:xfrm>
          <a:prstGeom prst="rect">
            <a:avLst/>
          </a:prstGeom>
        </p:spPr>
      </p:pic>
    </p:spTree>
    <p:extLst>
      <p:ext uri="{BB962C8B-B14F-4D97-AF65-F5344CB8AC3E}">
        <p14:creationId xmlns:p14="http://schemas.microsoft.com/office/powerpoint/2010/main" val="298004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F0F0-0F9A-4A40-93BB-D0398B6DD0FB}"/>
              </a:ext>
            </a:extLst>
          </p:cNvPr>
          <p:cNvSpPr>
            <a:spLocks noGrp="1"/>
          </p:cNvSpPr>
          <p:nvPr>
            <p:ph type="title"/>
          </p:nvPr>
        </p:nvSpPr>
        <p:spPr/>
        <p:txBody>
          <a:bodyPr/>
          <a:lstStyle/>
          <a:p>
            <a:r>
              <a:rPr lang="en-SG" dirty="0"/>
              <a:t>Learning Outcomes</a:t>
            </a:r>
          </a:p>
        </p:txBody>
      </p:sp>
      <p:sp>
        <p:nvSpPr>
          <p:cNvPr id="3" name="Content Placeholder 2">
            <a:extLst>
              <a:ext uri="{FF2B5EF4-FFF2-40B4-BE49-F238E27FC236}">
                <a16:creationId xmlns:a16="http://schemas.microsoft.com/office/drawing/2014/main" id="{012A7B7C-DC92-45AF-BCEE-28D247F381EF}"/>
              </a:ext>
            </a:extLst>
          </p:cNvPr>
          <p:cNvSpPr>
            <a:spLocks noGrp="1"/>
          </p:cNvSpPr>
          <p:nvPr>
            <p:ph idx="1"/>
          </p:nvPr>
        </p:nvSpPr>
        <p:spPr/>
        <p:txBody>
          <a:bodyPr/>
          <a:lstStyle/>
          <a:p>
            <a:r>
              <a:rPr lang="en-SG" dirty="0"/>
              <a:t>At the end of this session, the learners are expected to be able: </a:t>
            </a:r>
          </a:p>
          <a:p>
            <a:pPr lvl="1"/>
            <a:r>
              <a:rPr lang="en-SG" dirty="0"/>
              <a:t>To describe Information Gathering concept</a:t>
            </a:r>
          </a:p>
          <a:p>
            <a:pPr lvl="1"/>
            <a:r>
              <a:rPr lang="en-SG" dirty="0"/>
              <a:t>To distinguish between a Scope and Rules of Engagement Document</a:t>
            </a:r>
          </a:p>
          <a:p>
            <a:pPr lvl="1"/>
            <a:r>
              <a:rPr lang="en-SG" dirty="0"/>
              <a:t>To make use of the OSINT tools to gather information</a:t>
            </a:r>
          </a:p>
          <a:p>
            <a:pPr lvl="1"/>
            <a:endParaRPr lang="en-SG" dirty="0"/>
          </a:p>
          <a:p>
            <a:pPr lvl="1"/>
            <a:endParaRPr lang="en-SG" dirty="0"/>
          </a:p>
          <a:p>
            <a:pPr lvl="1"/>
            <a:endParaRPr lang="en-SG" dirty="0"/>
          </a:p>
          <a:p>
            <a:pPr lvl="1"/>
            <a:endParaRPr lang="en-SG" dirty="0"/>
          </a:p>
          <a:p>
            <a:pPr lvl="1"/>
            <a:endParaRPr lang="en-SG" dirty="0"/>
          </a:p>
        </p:txBody>
      </p:sp>
    </p:spTree>
    <p:extLst>
      <p:ext uri="{BB962C8B-B14F-4D97-AF65-F5344CB8AC3E}">
        <p14:creationId xmlns:p14="http://schemas.microsoft.com/office/powerpoint/2010/main" val="86776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cs typeface="Calibri"/>
              </a:rPr>
              <a:t>For the purpose of this module, we explore tools for Information Gathering :</a:t>
            </a:r>
          </a:p>
          <a:p>
            <a:pPr lvl="1"/>
            <a:r>
              <a:rPr lang="en-GB" dirty="0">
                <a:cs typeface="Calibri"/>
              </a:rPr>
              <a:t>Through Network Resource</a:t>
            </a:r>
          </a:p>
          <a:p>
            <a:pPr lvl="2"/>
            <a:r>
              <a:rPr lang="en-GB" dirty="0" err="1">
                <a:cs typeface="Calibri"/>
              </a:rPr>
              <a:t>whois</a:t>
            </a:r>
            <a:r>
              <a:rPr lang="en-GB" dirty="0">
                <a:cs typeface="Calibri"/>
              </a:rPr>
              <a:t>, </a:t>
            </a:r>
            <a:r>
              <a:rPr lang="en-GB" dirty="0" err="1">
                <a:cs typeface="Calibri"/>
              </a:rPr>
              <a:t>nslookup</a:t>
            </a:r>
            <a:r>
              <a:rPr lang="en-GB" dirty="0">
                <a:cs typeface="Calibri"/>
              </a:rPr>
              <a:t>, host, </a:t>
            </a:r>
            <a:r>
              <a:rPr lang="en-GB" dirty="0" err="1">
                <a:cs typeface="Calibri"/>
              </a:rPr>
              <a:t>dnsrecon</a:t>
            </a:r>
            <a:r>
              <a:rPr lang="en-GB" dirty="0">
                <a:cs typeface="Calibri"/>
              </a:rPr>
              <a:t>, </a:t>
            </a:r>
            <a:r>
              <a:rPr lang="en-GB" dirty="0" err="1">
                <a:cs typeface="Calibri"/>
              </a:rPr>
              <a:t>dnsenum</a:t>
            </a:r>
            <a:endParaRPr lang="en-GB" dirty="0">
              <a:cs typeface="Calibri"/>
            </a:endParaRPr>
          </a:p>
          <a:p>
            <a:pPr lvl="1"/>
            <a:r>
              <a:rPr lang="en-GB" dirty="0">
                <a:cs typeface="Calibri"/>
              </a:rPr>
              <a:t>Through the Internet/WWW</a:t>
            </a:r>
          </a:p>
          <a:p>
            <a:pPr lvl="2"/>
            <a:r>
              <a:rPr lang="en-GB" dirty="0" err="1">
                <a:cs typeface="Calibri"/>
              </a:rPr>
              <a:t>subbrute</a:t>
            </a:r>
            <a:r>
              <a:rPr lang="en-GB" dirty="0">
                <a:cs typeface="Calibri"/>
              </a:rPr>
              <a:t>, Google Search Operators, Google Dorking Database, </a:t>
            </a:r>
            <a:r>
              <a:rPr lang="en-GB" dirty="0" err="1">
                <a:cs typeface="Calibri"/>
              </a:rPr>
              <a:t>shodan</a:t>
            </a:r>
            <a:r>
              <a:rPr lang="en-GB" dirty="0">
                <a:cs typeface="Calibri"/>
              </a:rPr>
              <a:t>, </a:t>
            </a:r>
            <a:r>
              <a:rPr lang="en-GB" dirty="0" err="1">
                <a:cs typeface="Calibri"/>
              </a:rPr>
              <a:t>nse</a:t>
            </a:r>
            <a:r>
              <a:rPr lang="en-GB" dirty="0">
                <a:cs typeface="Calibri"/>
              </a:rPr>
              <a:t>, </a:t>
            </a:r>
            <a:r>
              <a:rPr lang="en-GB" dirty="0" err="1">
                <a:cs typeface="Calibri"/>
              </a:rPr>
              <a:t>theHavester</a:t>
            </a:r>
            <a:r>
              <a:rPr lang="en-GB" dirty="0">
                <a:cs typeface="Calibri"/>
              </a:rPr>
              <a:t>, </a:t>
            </a:r>
            <a:r>
              <a:rPr lang="en-GB" dirty="0" err="1">
                <a:cs typeface="Calibri"/>
              </a:rPr>
              <a:t>Maltago</a:t>
            </a:r>
            <a:r>
              <a:rPr lang="en-GB" dirty="0">
                <a:cs typeface="Calibri"/>
              </a:rPr>
              <a:t> </a:t>
            </a:r>
          </a:p>
          <a:p>
            <a:pPr lvl="1"/>
            <a:r>
              <a:rPr lang="en-GB" dirty="0">
                <a:cs typeface="Calibri"/>
              </a:rPr>
              <a:t>Through Web Analysis</a:t>
            </a:r>
          </a:p>
          <a:p>
            <a:pPr lvl="2"/>
            <a:r>
              <a:rPr lang="en-GB" dirty="0">
                <a:cs typeface="Calibri"/>
              </a:rPr>
              <a:t> Website-Watcher, </a:t>
            </a:r>
            <a:r>
              <a:rPr lang="en-GB" dirty="0" err="1">
                <a:cs typeface="Calibri"/>
              </a:rPr>
              <a:t>Pingdon</a:t>
            </a:r>
            <a:r>
              <a:rPr lang="en-GB" dirty="0">
                <a:cs typeface="Calibri"/>
              </a:rPr>
              <a:t>, </a:t>
            </a:r>
            <a:r>
              <a:rPr lang="en-GB" dirty="0" err="1">
                <a:cs typeface="Calibri"/>
              </a:rPr>
              <a:t>WayBackMachine</a:t>
            </a:r>
            <a:endParaRPr lang="en-GB" dirty="0">
              <a:cs typeface="Calibri"/>
            </a:endParaRPr>
          </a:p>
          <a:p>
            <a:endParaRPr lang="en-US" dirty="0"/>
          </a:p>
        </p:txBody>
      </p:sp>
    </p:spTree>
    <p:extLst>
      <p:ext uri="{BB962C8B-B14F-4D97-AF65-F5344CB8AC3E}">
        <p14:creationId xmlns:p14="http://schemas.microsoft.com/office/powerpoint/2010/main" val="201410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US" sz="4000" b="0" dirty="0"/>
              <a:t>Information Gathering through Network Resource</a:t>
            </a:r>
            <a:endParaRPr lang="en-SG" sz="4000" b="0" dirty="0"/>
          </a:p>
        </p:txBody>
      </p:sp>
    </p:spTree>
    <p:extLst>
      <p:ext uri="{BB962C8B-B14F-4D97-AF65-F5344CB8AC3E}">
        <p14:creationId xmlns:p14="http://schemas.microsoft.com/office/powerpoint/2010/main" val="76915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D6B-1BE1-456F-A15A-94468F3FBEF3}"/>
              </a:ext>
            </a:extLst>
          </p:cNvPr>
          <p:cNvSpPr txBox="1">
            <a:spLocks noGrp="1"/>
          </p:cNvSpPr>
          <p:nvPr>
            <p:ph type="title"/>
          </p:nvPr>
        </p:nvSpPr>
        <p:spPr/>
        <p:txBody>
          <a:bodyPr/>
          <a:lstStyle/>
          <a:p>
            <a:r>
              <a:rPr lang="en-GB" dirty="0">
                <a:cs typeface="Calibri Light"/>
              </a:rPr>
              <a:t>Information Gathering through Network Resource</a:t>
            </a:r>
            <a:endParaRPr lang="en-US" dirty="0"/>
          </a:p>
        </p:txBody>
      </p:sp>
      <p:sp>
        <p:nvSpPr>
          <p:cNvPr id="3" name="Content Placeholder 2">
            <a:extLst>
              <a:ext uri="{FF2B5EF4-FFF2-40B4-BE49-F238E27FC236}">
                <a16:creationId xmlns:a16="http://schemas.microsoft.com/office/drawing/2014/main" id="{4B6D8F6B-BD75-4B4A-BCFB-588BB859ACAD}"/>
              </a:ext>
            </a:extLst>
          </p:cNvPr>
          <p:cNvSpPr txBox="1">
            <a:spLocks noGrp="1"/>
          </p:cNvSpPr>
          <p:nvPr>
            <p:ph idx="1"/>
          </p:nvPr>
        </p:nvSpPr>
        <p:spPr/>
        <p:txBody>
          <a:bodyPr/>
          <a:lstStyle/>
          <a:p>
            <a:r>
              <a:rPr lang="en-GB" b="0" dirty="0">
                <a:cs typeface="Calibri"/>
              </a:rPr>
              <a:t>A lot of information can be mined from the open network resources in the public space.</a:t>
            </a:r>
          </a:p>
          <a:p>
            <a:r>
              <a:rPr lang="en-GB" b="0" dirty="0">
                <a:cs typeface="Calibri"/>
              </a:rPr>
              <a:t>These resources in the public domain include the following:</a:t>
            </a:r>
          </a:p>
          <a:p>
            <a:pPr lvl="1"/>
            <a:r>
              <a:rPr lang="en-GB" b="0" dirty="0">
                <a:cs typeface="Calibri"/>
              </a:rPr>
              <a:t>Domain Name Registration Record in the Registry of the Registrar.</a:t>
            </a:r>
          </a:p>
          <a:p>
            <a:pPr lvl="1"/>
            <a:r>
              <a:rPr lang="en-GB" b="0" dirty="0">
                <a:cs typeface="Calibri"/>
              </a:rPr>
              <a:t>Records in the Domain Name Server</a:t>
            </a:r>
            <a:endParaRPr lang="en-GB" b="0" dirty="0"/>
          </a:p>
          <a:p>
            <a:pPr lvl="1"/>
            <a:endParaRPr lang="en-GB" b="0" dirty="0"/>
          </a:p>
          <a:p>
            <a:pPr lvl="1"/>
            <a:endParaRPr lang="en-GB" b="0" dirty="0">
              <a:cs typeface="Calibri"/>
            </a:endParaRPr>
          </a:p>
          <a:p>
            <a:pPr marL="0" indent="0">
              <a:buNone/>
            </a:pPr>
            <a:endParaRPr lang="en-GB" b="0" dirty="0">
              <a:cs typeface="Calibri"/>
            </a:endParaRPr>
          </a:p>
          <a:p>
            <a:pPr lvl="1"/>
            <a:endParaRPr lang="en-GB" b="0" dirty="0">
              <a:cs typeface="Calibri"/>
            </a:endParaRPr>
          </a:p>
        </p:txBody>
      </p:sp>
      <p:sp>
        <p:nvSpPr>
          <p:cNvPr id="4" name="Date Placeholder 3">
            <a:extLst>
              <a:ext uri="{FF2B5EF4-FFF2-40B4-BE49-F238E27FC236}">
                <a16:creationId xmlns:a16="http://schemas.microsoft.com/office/drawing/2014/main" id="{E2720BB4-953A-4CA9-8565-F2D1AEAD8155}"/>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44E701-FFBC-4BCC-9693-703862E519B1}"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44276342-7D79-415A-B7E7-29F96AD4AA7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479C31-8955-4557-AF14-F88B1DF257EA}" type="slidenum">
              <a:rPr/>
              <a:t>22</a:t>
            </a:fld>
            <a:endParaRPr lang="en-GB" sz="1200" b="0" i="0" u="none" strike="noStrike" kern="1200" cap="none" spc="0" baseline="0">
              <a:solidFill>
                <a:srgbClr val="898989"/>
              </a:solidFill>
              <a:uFillTx/>
              <a:latin typeface="Calibri"/>
            </a:endParaRPr>
          </a:p>
        </p:txBody>
      </p:sp>
      <p:sp>
        <p:nvSpPr>
          <p:cNvPr id="6" name="Footer Placeholder 6">
            <a:extLst>
              <a:ext uri="{FF2B5EF4-FFF2-40B4-BE49-F238E27FC236}">
                <a16:creationId xmlns:a16="http://schemas.microsoft.com/office/drawing/2014/main" id="{A2325231-7E86-48E1-8056-45AD7AF186C2}"/>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2.2- Passive Reconnaissance</a:t>
            </a:r>
          </a:p>
        </p:txBody>
      </p:sp>
    </p:spTree>
    <p:extLst>
      <p:ext uri="{BB962C8B-B14F-4D97-AF65-F5344CB8AC3E}">
        <p14:creationId xmlns:p14="http://schemas.microsoft.com/office/powerpoint/2010/main" val="307900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143D-CEF4-4EF1-930B-DB39F58877C2}"/>
              </a:ext>
            </a:extLst>
          </p:cNvPr>
          <p:cNvSpPr>
            <a:spLocks noGrp="1"/>
          </p:cNvSpPr>
          <p:nvPr>
            <p:ph type="title"/>
          </p:nvPr>
        </p:nvSpPr>
        <p:spPr/>
        <p:txBody>
          <a:bodyPr/>
          <a:lstStyle/>
          <a:p>
            <a:r>
              <a:rPr lang="en-GB" dirty="0">
                <a:cs typeface="Calibri Light"/>
              </a:rPr>
              <a:t>The Internet Registrar and Registry</a:t>
            </a:r>
            <a:endParaRPr lang="en-US" dirty="0"/>
          </a:p>
        </p:txBody>
      </p:sp>
      <p:sp>
        <p:nvSpPr>
          <p:cNvPr id="3" name="Content Placeholder 2">
            <a:extLst>
              <a:ext uri="{FF2B5EF4-FFF2-40B4-BE49-F238E27FC236}">
                <a16:creationId xmlns:a16="http://schemas.microsoft.com/office/drawing/2014/main" id="{8FAA6AE1-722A-4328-B10E-AF014ED826F1}"/>
              </a:ext>
            </a:extLst>
          </p:cNvPr>
          <p:cNvSpPr>
            <a:spLocks noGrp="1"/>
          </p:cNvSpPr>
          <p:nvPr>
            <p:ph idx="1"/>
          </p:nvPr>
        </p:nvSpPr>
        <p:spPr>
          <a:xfrm>
            <a:off x="445247" y="905435"/>
            <a:ext cx="10871200" cy="5181600"/>
          </a:xfrm>
        </p:spPr>
        <p:txBody>
          <a:bodyPr>
            <a:normAutofit/>
          </a:bodyPr>
          <a:lstStyle/>
          <a:p>
            <a:r>
              <a:rPr lang="en-GB" sz="2800" b="0" dirty="0">
                <a:cs typeface="Calibri"/>
              </a:rPr>
              <a:t>Each website can be reached via a public IP Address. But convenient and easy reference by end-users, the owner (Registrant) normally register an Internet domain name with an Internet Registrar.</a:t>
            </a:r>
          </a:p>
          <a:p>
            <a:r>
              <a:rPr lang="en-GB" sz="2800" b="0" dirty="0">
                <a:cs typeface="Calibri"/>
              </a:rPr>
              <a:t>The </a:t>
            </a:r>
            <a:r>
              <a:rPr lang="en-GB" sz="2800" dirty="0">
                <a:cs typeface="Calibri"/>
              </a:rPr>
              <a:t>Registrar's Registry </a:t>
            </a:r>
            <a:r>
              <a:rPr lang="en-GB" sz="2800" b="0" dirty="0">
                <a:cs typeface="Calibri"/>
              </a:rPr>
              <a:t>(Database) would contain all the contact information associated with the person, company, or other entity that registered the domain name, and all other network related information.</a:t>
            </a:r>
          </a:p>
          <a:p>
            <a:r>
              <a:rPr lang="en-GB" sz="2800" b="0" dirty="0">
                <a:cs typeface="Calibri"/>
              </a:rPr>
              <a:t>Anyone can query the Registry using the </a:t>
            </a:r>
            <a:r>
              <a:rPr lang="en-GB" sz="2800" dirty="0">
                <a:cs typeface="Calibri"/>
              </a:rPr>
              <a:t>"</a:t>
            </a:r>
            <a:r>
              <a:rPr lang="en-GB" sz="2800" dirty="0" err="1">
                <a:cs typeface="Calibri"/>
              </a:rPr>
              <a:t>whois</a:t>
            </a:r>
            <a:r>
              <a:rPr lang="en-GB" sz="2800" dirty="0">
                <a:cs typeface="Calibri"/>
              </a:rPr>
              <a:t>" </a:t>
            </a:r>
            <a:r>
              <a:rPr lang="en-GB" sz="2800" b="0" dirty="0">
                <a:cs typeface="Calibri"/>
              </a:rPr>
              <a:t>utility. When you do, one of the registries will handle your request and send you details of the Domain Name or associated IP Address(</a:t>
            </a:r>
            <a:r>
              <a:rPr lang="en-GB" sz="2800" b="0" dirty="0" err="1">
                <a:cs typeface="Calibri"/>
              </a:rPr>
              <a:t>es</a:t>
            </a:r>
            <a:r>
              <a:rPr lang="en-GB" sz="2800" b="0" dirty="0">
                <a:cs typeface="Calibri"/>
              </a:rPr>
              <a:t>).</a:t>
            </a:r>
            <a:endParaRPr lang="en-GB" sz="2800" b="0" dirty="0"/>
          </a:p>
          <a:p>
            <a:endParaRPr lang="en-GB" sz="2800" b="0" dirty="0">
              <a:cs typeface="Calibri"/>
            </a:endParaRPr>
          </a:p>
        </p:txBody>
      </p:sp>
    </p:spTree>
    <p:extLst>
      <p:ext uri="{BB962C8B-B14F-4D97-AF65-F5344CB8AC3E}">
        <p14:creationId xmlns:p14="http://schemas.microsoft.com/office/powerpoint/2010/main" val="200722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4C7E-4BA5-4622-B823-43A0969D19D2}"/>
              </a:ext>
            </a:extLst>
          </p:cNvPr>
          <p:cNvSpPr txBox="1">
            <a:spLocks noGrp="1"/>
          </p:cNvSpPr>
          <p:nvPr>
            <p:ph type="title"/>
          </p:nvPr>
        </p:nvSpPr>
        <p:spPr>
          <a:xfrm>
            <a:off x="0" y="-81593"/>
            <a:ext cx="10515600" cy="1325559"/>
          </a:xfrm>
        </p:spPr>
        <p:txBody>
          <a:bodyPr/>
          <a:lstStyle/>
          <a:p>
            <a:r>
              <a:rPr lang="en-US" dirty="0"/>
              <a:t>Activity 3.1.1 – Hands-On</a:t>
            </a:r>
            <a:br>
              <a:rPr lang="en-US" dirty="0">
                <a:cs typeface="Calibri Light"/>
              </a:rPr>
            </a:br>
            <a:endParaRPr lang="en-US" sz="2400" dirty="0">
              <a:cs typeface="Calibri Light"/>
            </a:endParaRPr>
          </a:p>
        </p:txBody>
      </p:sp>
      <p:sp>
        <p:nvSpPr>
          <p:cNvPr id="6" name="Content Placeholder 7">
            <a:extLst>
              <a:ext uri="{FF2B5EF4-FFF2-40B4-BE49-F238E27FC236}">
                <a16:creationId xmlns:a16="http://schemas.microsoft.com/office/drawing/2014/main" id="{FE8FB300-61B9-474F-B7A5-DB4740977E8A}"/>
              </a:ext>
            </a:extLst>
          </p:cNvPr>
          <p:cNvSpPr txBox="1">
            <a:spLocks noGrp="1"/>
          </p:cNvSpPr>
          <p:nvPr>
            <p:ph idx="1"/>
          </p:nvPr>
        </p:nvSpPr>
        <p:spPr/>
        <p:txBody>
          <a:bodyPr>
            <a:normAutofit/>
          </a:bodyPr>
          <a:lstStyle/>
          <a:p>
            <a:pPr>
              <a:buClr>
                <a:srgbClr val="000000"/>
              </a:buClr>
            </a:pPr>
            <a:r>
              <a:rPr lang="en-US" sz="2800" b="0" dirty="0">
                <a:cs typeface="Calibri"/>
              </a:rPr>
              <a:t>In this activity, we will explore the "</a:t>
            </a:r>
            <a:r>
              <a:rPr lang="en-US" sz="2800" b="0" dirty="0" err="1">
                <a:cs typeface="Calibri"/>
              </a:rPr>
              <a:t>whois</a:t>
            </a:r>
            <a:r>
              <a:rPr lang="en-US" sz="2800" b="0" dirty="0">
                <a:cs typeface="Calibri"/>
              </a:rPr>
              <a:t>" command to gather information on targeted web sites. </a:t>
            </a:r>
          </a:p>
          <a:p>
            <a:pPr>
              <a:buClr>
                <a:srgbClr val="000000"/>
              </a:buClr>
            </a:pPr>
            <a:r>
              <a:rPr lang="en-US" sz="2800" b="0" dirty="0">
                <a:solidFill>
                  <a:srgbClr val="FF0000"/>
                </a:solidFill>
                <a:cs typeface="Calibri"/>
              </a:rPr>
              <a:t>Important Notice</a:t>
            </a:r>
            <a:endParaRPr lang="en-US" sz="2800" b="0" dirty="0">
              <a:solidFill>
                <a:srgbClr val="000000"/>
              </a:solidFill>
              <a:cs typeface="Calibri"/>
            </a:endParaRPr>
          </a:p>
          <a:p>
            <a:pPr lvl="1"/>
            <a:r>
              <a:rPr lang="en-US" sz="2400" b="0" dirty="0">
                <a:cs typeface="Calibri"/>
              </a:rPr>
              <a:t>Poly blocks some of the communication protocols and you may need to use the hotspot on your hand-phone while do this activity in school.</a:t>
            </a:r>
          </a:p>
          <a:p>
            <a:endParaRPr lang="en-US" sz="2800" b="0" dirty="0">
              <a:cs typeface="Calibri"/>
            </a:endParaRPr>
          </a:p>
          <a:p>
            <a:r>
              <a:rPr lang="en-US" sz="2800" b="0" dirty="0"/>
              <a:t>Instruction</a:t>
            </a:r>
          </a:p>
          <a:p>
            <a:pPr lvl="1"/>
            <a:r>
              <a:rPr lang="en-US" sz="2400" b="0" dirty="0"/>
              <a:t>Start Kali Linux VM and change network setting to NAT</a:t>
            </a:r>
          </a:p>
          <a:p>
            <a:pPr lvl="1"/>
            <a:r>
              <a:rPr lang="en-US" sz="2400" b="0" dirty="0">
                <a:cs typeface="Calibri"/>
              </a:rPr>
              <a:t>Start a Terminal and Follow the instructions on the following slides.</a:t>
            </a:r>
          </a:p>
          <a:p>
            <a:pPr lvl="1"/>
            <a:r>
              <a:rPr lang="en-US" sz="2400" b="0" dirty="0">
                <a:cs typeface="Calibri"/>
              </a:rPr>
              <a:t>No submission needed.</a:t>
            </a:r>
            <a:endParaRPr lang="en-US" sz="2400" dirty="0">
              <a:cs typeface="Calibri"/>
            </a:endParaRPr>
          </a:p>
          <a:p>
            <a:pPr lvl="1"/>
            <a:endParaRPr lang="en-US" sz="2400" b="0" dirty="0">
              <a:cs typeface="Calibri"/>
            </a:endParaRPr>
          </a:p>
          <a:p>
            <a:endParaRPr lang="en-US" sz="2800" b="0" dirty="0">
              <a:cs typeface="Calibri"/>
            </a:endParaRPr>
          </a:p>
          <a:p>
            <a:endParaRPr lang="en-US" sz="2800" b="0" dirty="0">
              <a:cs typeface="Calibri"/>
            </a:endParaRPr>
          </a:p>
        </p:txBody>
      </p:sp>
      <p:sp>
        <p:nvSpPr>
          <p:cNvPr id="3" name="Date Placeholder 3">
            <a:extLst>
              <a:ext uri="{FF2B5EF4-FFF2-40B4-BE49-F238E27FC236}">
                <a16:creationId xmlns:a16="http://schemas.microsoft.com/office/drawing/2014/main" id="{DD1A9927-BA32-4C89-8889-FDAFB6AA419F}"/>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0F3C28-F196-4CDE-8523-D5143AD24836}"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4" name="Footer Placeholder 4">
            <a:extLst>
              <a:ext uri="{FF2B5EF4-FFF2-40B4-BE49-F238E27FC236}">
                <a16:creationId xmlns:a16="http://schemas.microsoft.com/office/drawing/2014/main" id="{1BC0D223-B3AB-4BBD-B20F-FD4D7B8F637F}"/>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2.1-Passive Reconnaissance Basic</a:t>
            </a:r>
          </a:p>
        </p:txBody>
      </p:sp>
      <p:sp>
        <p:nvSpPr>
          <p:cNvPr id="5" name="Slide Number Placeholder 5">
            <a:extLst>
              <a:ext uri="{FF2B5EF4-FFF2-40B4-BE49-F238E27FC236}">
                <a16:creationId xmlns:a16="http://schemas.microsoft.com/office/drawing/2014/main" id="{57C97E09-285B-4033-B548-FF31A39A870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96920-36A9-4C41-ABAF-FA42EDA46798}" type="slidenum">
              <a:rPr/>
              <a:t>24</a:t>
            </a:fld>
            <a:endParaRPr lang="en-GB" sz="1200" b="0" i="0" u="none" strike="noStrike" kern="1200" cap="none" spc="0" baseline="0">
              <a:solidFill>
                <a:srgbClr val="898989"/>
              </a:solidFill>
              <a:uFillTx/>
              <a:latin typeface="Calibri"/>
            </a:endParaRPr>
          </a:p>
        </p:txBody>
      </p:sp>
      <p:sp>
        <p:nvSpPr>
          <p:cNvPr id="7" name="Date Placeholder 6">
            <a:extLst>
              <a:ext uri="{FF2B5EF4-FFF2-40B4-BE49-F238E27FC236}">
                <a16:creationId xmlns:a16="http://schemas.microsoft.com/office/drawing/2014/main" id="{D2849907-76FA-4DCB-A0CD-BF5FBBD7926E}"/>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ED8289-FBF4-44A5-9406-53A81023090E}"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8" name="Slide Number Placeholder 8">
            <a:extLst>
              <a:ext uri="{FF2B5EF4-FFF2-40B4-BE49-F238E27FC236}">
                <a16:creationId xmlns:a16="http://schemas.microsoft.com/office/drawing/2014/main" id="{7E1DA3A3-BB3B-4CA2-8573-931AA842494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5CD273-6426-4C87-9C3D-0DDF958C642F}" type="slidenum">
              <a:rPr/>
              <a:t>24</a:t>
            </a:fld>
            <a:endParaRPr lang="en-GB" sz="1200" b="0" i="0" u="none" strike="noStrike" kern="1200" cap="none" spc="0" baseline="0">
              <a:solidFill>
                <a:srgbClr val="898989"/>
              </a:solidFill>
              <a:uFillTx/>
              <a:latin typeface="Calibri"/>
            </a:endParaRPr>
          </a:p>
        </p:txBody>
      </p:sp>
    </p:spTree>
    <p:extLst>
      <p:ext uri="{BB962C8B-B14F-4D97-AF65-F5344CB8AC3E}">
        <p14:creationId xmlns:p14="http://schemas.microsoft.com/office/powerpoint/2010/main" val="2221510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82C4-B93E-4096-B7D6-DFDF5AC1064F}"/>
              </a:ext>
            </a:extLst>
          </p:cNvPr>
          <p:cNvSpPr txBox="1">
            <a:spLocks noGrp="1"/>
          </p:cNvSpPr>
          <p:nvPr>
            <p:ph type="title"/>
          </p:nvPr>
        </p:nvSpPr>
        <p:spPr/>
        <p:txBody>
          <a:bodyPr/>
          <a:lstStyle/>
          <a:p>
            <a:r>
              <a:rPr lang="en-GB" dirty="0"/>
              <a:t>To obtain the IP Address associated with a domain name ...</a:t>
            </a:r>
            <a:endParaRPr lang="en-GB" dirty="0">
              <a:cs typeface="Calibri Light"/>
            </a:endParaRPr>
          </a:p>
        </p:txBody>
      </p:sp>
      <p:sp>
        <p:nvSpPr>
          <p:cNvPr id="14" name="Content Placeholder 2">
            <a:extLst>
              <a:ext uri="{FF2B5EF4-FFF2-40B4-BE49-F238E27FC236}">
                <a16:creationId xmlns:a16="http://schemas.microsoft.com/office/drawing/2014/main" id="{AC890BC7-F311-4290-8780-32BD38909563}"/>
              </a:ext>
            </a:extLst>
          </p:cNvPr>
          <p:cNvSpPr>
            <a:spLocks noGrp="1"/>
          </p:cNvSpPr>
          <p:nvPr>
            <p:ph idx="1"/>
          </p:nvPr>
        </p:nvSpPr>
        <p:spPr>
          <a:xfrm>
            <a:off x="259977" y="1091449"/>
            <a:ext cx="2982240" cy="4303464"/>
          </a:xfrm>
        </p:spPr>
        <p:txBody>
          <a:bodyPr>
            <a:normAutofit/>
          </a:bodyPr>
          <a:lstStyle/>
          <a:p>
            <a:r>
              <a:rPr lang="en-GB" sz="2000" dirty="0">
                <a:cs typeface="Calibri"/>
              </a:rPr>
              <a:t>We use "ping" command in Kali Linux. </a:t>
            </a:r>
          </a:p>
          <a:p>
            <a:r>
              <a:rPr lang="en-GB" sz="2000" dirty="0">
                <a:cs typeface="Calibri"/>
              </a:rPr>
              <a:t>Open up a terminal and try the command line as shown.</a:t>
            </a:r>
          </a:p>
          <a:p>
            <a:r>
              <a:rPr lang="en-GB" sz="2000" dirty="0">
                <a:cs typeface="Calibri"/>
              </a:rPr>
              <a:t>The IP address is resolved by the DNS server and that means the website can be reached by using the IP address.</a:t>
            </a:r>
          </a:p>
        </p:txBody>
      </p:sp>
      <p:sp>
        <p:nvSpPr>
          <p:cNvPr id="3" name="Date Placeholder 3">
            <a:extLst>
              <a:ext uri="{FF2B5EF4-FFF2-40B4-BE49-F238E27FC236}">
                <a16:creationId xmlns:a16="http://schemas.microsoft.com/office/drawing/2014/main" id="{C33ABD51-5098-4311-BE85-3522CE06D095}"/>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D1EE562-AF8B-4BC7-A7C7-0000AE3997E2}" type="datetime1">
              <a:rPr lang="en-GB"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03/11/2021</a:t>
            </a:fld>
            <a:endParaRPr lang="en-GB" sz="1200" b="0" i="0" u="none" strike="noStrike" kern="1200" cap="none" spc="0" baseline="0">
              <a:solidFill>
                <a:srgbClr val="898989"/>
              </a:solidFill>
              <a:uFillTx/>
              <a:latin typeface="Calibri"/>
            </a:endParaRPr>
          </a:p>
        </p:txBody>
      </p:sp>
      <p:sp>
        <p:nvSpPr>
          <p:cNvPr id="4" name="Slide Number Placeholder 4">
            <a:extLst>
              <a:ext uri="{FF2B5EF4-FFF2-40B4-BE49-F238E27FC236}">
                <a16:creationId xmlns:a16="http://schemas.microsoft.com/office/drawing/2014/main" id="{E427389A-C1CD-4034-86C5-A7D4FF0F5B30}"/>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431E58-B695-4586-BF86-0239908D1FFB}" type="slidenum">
              <a:rPr/>
              <a:t>25</a:t>
            </a:fld>
            <a:endParaRPr lang="en-GB" sz="1200" b="0" i="0" u="none" strike="noStrike" kern="1200" cap="none" spc="0" baseline="0">
              <a:solidFill>
                <a:srgbClr val="898989"/>
              </a:solidFill>
              <a:uFillTx/>
              <a:latin typeface="Calibri"/>
            </a:endParaRPr>
          </a:p>
        </p:txBody>
      </p:sp>
      <p:sp>
        <p:nvSpPr>
          <p:cNvPr id="6" name="Date Placeholder 5">
            <a:extLst>
              <a:ext uri="{FF2B5EF4-FFF2-40B4-BE49-F238E27FC236}">
                <a16:creationId xmlns:a16="http://schemas.microsoft.com/office/drawing/2014/main" id="{7A57C60F-0580-4A24-9BB9-A54585FDFD06}"/>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26C9C0E-49CA-4532-B6E8-9D3ECFFE992A}"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7" name="Footer Placeholder 6">
            <a:extLst>
              <a:ext uri="{FF2B5EF4-FFF2-40B4-BE49-F238E27FC236}">
                <a16:creationId xmlns:a16="http://schemas.microsoft.com/office/drawing/2014/main" id="{27434E38-045B-4BD2-8694-126EFA79A49C}"/>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2.1-Passive Reconnaissance Basic</a:t>
            </a:r>
          </a:p>
        </p:txBody>
      </p:sp>
      <p:sp>
        <p:nvSpPr>
          <p:cNvPr id="8" name="Slide Number Placeholder 7">
            <a:extLst>
              <a:ext uri="{FF2B5EF4-FFF2-40B4-BE49-F238E27FC236}">
                <a16:creationId xmlns:a16="http://schemas.microsoft.com/office/drawing/2014/main" id="{FA7F2AE3-A1DE-4E80-BC5B-6AC9BEF0C1B1}"/>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DB0B7FC-6EEB-4010-9E8A-7A9C1E1D13C4}" type="slidenum">
              <a:rPr/>
              <a:t>25</a:t>
            </a:fld>
            <a:endParaRPr lang="en-GB" sz="1200" b="0" i="0" u="none" strike="noStrike" kern="1200" cap="none" spc="0" baseline="0">
              <a:solidFill>
                <a:srgbClr val="898989"/>
              </a:solidFill>
              <a:uFillTx/>
              <a:latin typeface="Calibri"/>
            </a:endParaRPr>
          </a:p>
        </p:txBody>
      </p:sp>
      <p:sp>
        <p:nvSpPr>
          <p:cNvPr id="9" name="Date Placeholder 8">
            <a:extLst>
              <a:ext uri="{FF2B5EF4-FFF2-40B4-BE49-F238E27FC236}">
                <a16:creationId xmlns:a16="http://schemas.microsoft.com/office/drawing/2014/main" id="{93733058-3EA5-424D-ABB0-777E090B6BDA}"/>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8505F7C-FD98-4275-BF28-E48922BD9D04}"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10" name="Slide Number Placeholder 10">
            <a:extLst>
              <a:ext uri="{FF2B5EF4-FFF2-40B4-BE49-F238E27FC236}">
                <a16:creationId xmlns:a16="http://schemas.microsoft.com/office/drawing/2014/main" id="{C03D6AAE-48A9-4EC2-9D84-4BB40AEE81F0}"/>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E67951-DB89-4E27-9B3F-1E0A40CCA040}" type="slidenum">
              <a:rPr/>
              <a:t>25</a:t>
            </a:fld>
            <a:endParaRPr lang="en-GB" sz="1200" b="0" i="0" u="none" strike="noStrike" kern="1200" cap="none" spc="0" baseline="0">
              <a:solidFill>
                <a:srgbClr val="898989"/>
              </a:solidFill>
              <a:uFillTx/>
              <a:latin typeface="Calibri"/>
            </a:endParaRPr>
          </a:p>
        </p:txBody>
      </p:sp>
      <p:pic>
        <p:nvPicPr>
          <p:cNvPr id="12" name="Picture 12" descr="Text&#10;&#10;Description automatically generated">
            <a:extLst>
              <a:ext uri="{FF2B5EF4-FFF2-40B4-BE49-F238E27FC236}">
                <a16:creationId xmlns:a16="http://schemas.microsoft.com/office/drawing/2014/main" id="{1E359371-D418-4B84-9707-1A1D75F8CBF1}"/>
              </a:ext>
            </a:extLst>
          </p:cNvPr>
          <p:cNvPicPr>
            <a:picLocks noChangeAspect="1"/>
          </p:cNvPicPr>
          <p:nvPr/>
        </p:nvPicPr>
        <p:blipFill>
          <a:blip r:embed="rId2"/>
          <a:stretch>
            <a:fillRect/>
          </a:stretch>
        </p:blipFill>
        <p:spPr>
          <a:xfrm>
            <a:off x="3581403" y="1253990"/>
            <a:ext cx="8213272" cy="3179484"/>
          </a:xfrm>
          <a:prstGeom prst="rect">
            <a:avLst/>
          </a:prstGeom>
        </p:spPr>
      </p:pic>
      <p:sp>
        <p:nvSpPr>
          <p:cNvPr id="5" name="Rectangle 4"/>
          <p:cNvSpPr/>
          <p:nvPr/>
        </p:nvSpPr>
        <p:spPr bwMode="auto">
          <a:xfrm>
            <a:off x="4966446" y="1057835"/>
            <a:ext cx="2572871" cy="412377"/>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5103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521EA82A-AEC4-41B7-8DDC-9791324E526B}"/>
              </a:ext>
            </a:extLst>
          </p:cNvPr>
          <p:cNvPicPr>
            <a:picLocks noChangeAspect="1"/>
          </p:cNvPicPr>
          <p:nvPr/>
        </p:nvPicPr>
        <p:blipFill>
          <a:blip r:embed="rId2"/>
          <a:stretch>
            <a:fillRect/>
          </a:stretch>
        </p:blipFill>
        <p:spPr>
          <a:xfrm>
            <a:off x="1008267" y="960141"/>
            <a:ext cx="10175466" cy="5571067"/>
          </a:xfrm>
          <a:prstGeom prst="rect">
            <a:avLst/>
          </a:prstGeom>
        </p:spPr>
      </p:pic>
      <p:sp>
        <p:nvSpPr>
          <p:cNvPr id="3" name="TextBox 2">
            <a:extLst>
              <a:ext uri="{FF2B5EF4-FFF2-40B4-BE49-F238E27FC236}">
                <a16:creationId xmlns:a16="http://schemas.microsoft.com/office/drawing/2014/main" id="{D45D0A5A-FA6C-4E0E-82AD-11BECACA5C93}"/>
              </a:ext>
            </a:extLst>
          </p:cNvPr>
          <p:cNvSpPr txBox="1"/>
          <p:nvPr/>
        </p:nvSpPr>
        <p:spPr>
          <a:xfrm>
            <a:off x="5198803" y="2243621"/>
            <a:ext cx="42499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Open up the browser in Kali Linux and type the IP address into the URL.. You will see the web page as well.</a:t>
            </a:r>
            <a:endParaRPr lang="en-US" dirty="0"/>
          </a:p>
        </p:txBody>
      </p:sp>
      <p:sp>
        <p:nvSpPr>
          <p:cNvPr id="4" name="Rectangle 3"/>
          <p:cNvSpPr/>
          <p:nvPr/>
        </p:nvSpPr>
        <p:spPr bwMode="auto">
          <a:xfrm>
            <a:off x="3406588" y="1395693"/>
            <a:ext cx="2572871" cy="412377"/>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2207670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0820-C9EE-4BDD-945C-87E7A81D3CDA}"/>
              </a:ext>
            </a:extLst>
          </p:cNvPr>
          <p:cNvSpPr>
            <a:spLocks noGrp="1"/>
          </p:cNvSpPr>
          <p:nvPr>
            <p:ph type="title"/>
          </p:nvPr>
        </p:nvSpPr>
        <p:spPr>
          <a:xfrm>
            <a:off x="838200" y="365125"/>
            <a:ext cx="10515600" cy="1306443"/>
          </a:xfrm>
        </p:spPr>
        <p:txBody>
          <a:bodyPr>
            <a:normAutofit fontScale="90000"/>
          </a:bodyPr>
          <a:lstStyle/>
          <a:p>
            <a:r>
              <a:rPr lang="en-GB" sz="4000" b="1" dirty="0">
                <a:cs typeface="Calibri Light"/>
              </a:rPr>
              <a:t>To find the owner of the domain name ...</a:t>
            </a:r>
          </a:p>
        </p:txBody>
      </p:sp>
      <p:sp>
        <p:nvSpPr>
          <p:cNvPr id="3" name="Content Placeholder 2">
            <a:extLst>
              <a:ext uri="{FF2B5EF4-FFF2-40B4-BE49-F238E27FC236}">
                <a16:creationId xmlns:a16="http://schemas.microsoft.com/office/drawing/2014/main" id="{D79F47C7-34C8-4FEF-AE90-C799EEFE57C3}"/>
              </a:ext>
            </a:extLst>
          </p:cNvPr>
          <p:cNvSpPr>
            <a:spLocks noGrp="1"/>
          </p:cNvSpPr>
          <p:nvPr>
            <p:ph idx="1"/>
          </p:nvPr>
        </p:nvSpPr>
        <p:spPr>
          <a:xfrm>
            <a:off x="838200" y="1825625"/>
            <a:ext cx="4152774" cy="4303464"/>
          </a:xfrm>
        </p:spPr>
        <p:txBody>
          <a:bodyPr>
            <a:normAutofit/>
          </a:bodyPr>
          <a:lstStyle/>
          <a:p>
            <a:r>
              <a:rPr lang="en-GB" sz="2400" dirty="0">
                <a:cs typeface="Calibri"/>
              </a:rPr>
              <a:t>We use the "</a:t>
            </a:r>
            <a:r>
              <a:rPr lang="en-GB" sz="2400" dirty="0" err="1">
                <a:cs typeface="Calibri"/>
              </a:rPr>
              <a:t>whois</a:t>
            </a:r>
            <a:r>
              <a:rPr lang="en-GB" sz="2400" dirty="0">
                <a:cs typeface="Calibri"/>
              </a:rPr>
              <a:t>" command in Kali Linux</a:t>
            </a:r>
          </a:p>
          <a:p>
            <a:endParaRPr lang="en-GB" sz="2400" dirty="0">
              <a:cs typeface="Calibri"/>
            </a:endParaRPr>
          </a:p>
          <a:p>
            <a:r>
              <a:rPr lang="en-GB" sz="2400" dirty="0">
                <a:cs typeface="Calibri"/>
              </a:rPr>
              <a:t>Scroll down the page od info, are the Registrant info. Available?</a:t>
            </a:r>
          </a:p>
          <a:p>
            <a:endParaRPr lang="en-GB" sz="2400" dirty="0">
              <a:cs typeface="Calibri"/>
            </a:endParaRPr>
          </a:p>
        </p:txBody>
      </p:sp>
      <p:pic>
        <p:nvPicPr>
          <p:cNvPr id="4" name="Picture 4" descr="Text&#10;&#10;Description automatically generated">
            <a:extLst>
              <a:ext uri="{FF2B5EF4-FFF2-40B4-BE49-F238E27FC236}">
                <a16:creationId xmlns:a16="http://schemas.microsoft.com/office/drawing/2014/main" id="{7AC95F4A-DF86-4908-B79E-AA36268F8686}"/>
              </a:ext>
            </a:extLst>
          </p:cNvPr>
          <p:cNvPicPr>
            <a:picLocks noChangeAspect="1"/>
          </p:cNvPicPr>
          <p:nvPr/>
        </p:nvPicPr>
        <p:blipFill rotWithShape="1">
          <a:blip r:embed="rId2"/>
          <a:srcRect r="21863"/>
          <a:stretch/>
        </p:blipFill>
        <p:spPr>
          <a:xfrm>
            <a:off x="5183500" y="1904282"/>
            <a:ext cx="6170299" cy="4224808"/>
          </a:xfrm>
          <a:prstGeom prst="rect">
            <a:avLst/>
          </a:prstGeom>
        </p:spPr>
      </p:pic>
      <p:sp>
        <p:nvSpPr>
          <p:cNvPr id="5" name="Rectangle 4"/>
          <p:cNvSpPr/>
          <p:nvPr/>
        </p:nvSpPr>
        <p:spPr bwMode="auto">
          <a:xfrm>
            <a:off x="6284258" y="1825625"/>
            <a:ext cx="2572871" cy="412377"/>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351444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F1B4F137-FF7D-4570-8280-F507B1C68606}"/>
              </a:ext>
            </a:extLst>
          </p:cNvPr>
          <p:cNvPicPr>
            <a:picLocks noChangeAspect="1"/>
          </p:cNvPicPr>
          <p:nvPr/>
        </p:nvPicPr>
        <p:blipFill>
          <a:blip r:embed="rId2"/>
          <a:stretch>
            <a:fillRect/>
          </a:stretch>
        </p:blipFill>
        <p:spPr>
          <a:xfrm>
            <a:off x="5851893" y="751043"/>
            <a:ext cx="4665767" cy="5571067"/>
          </a:xfrm>
          <a:prstGeom prst="rect">
            <a:avLst/>
          </a:prstGeom>
        </p:spPr>
      </p:pic>
      <p:sp>
        <p:nvSpPr>
          <p:cNvPr id="2" name="Rectangle 1"/>
          <p:cNvSpPr/>
          <p:nvPr/>
        </p:nvSpPr>
        <p:spPr>
          <a:xfrm>
            <a:off x="493059" y="928319"/>
            <a:ext cx="4572000" cy="1938992"/>
          </a:xfrm>
          <a:prstGeom prst="rect">
            <a:avLst/>
          </a:prstGeom>
        </p:spPr>
        <p:txBody>
          <a:bodyPr wrap="square">
            <a:spAutoFit/>
          </a:bodyPr>
          <a:lstStyle/>
          <a:p>
            <a:r>
              <a:rPr lang="en-GB" sz="2400" dirty="0">
                <a:cs typeface="Calibri"/>
              </a:rPr>
              <a:t>Use the same command and try the domain name  np.edu.sg.  </a:t>
            </a:r>
          </a:p>
          <a:p>
            <a:endParaRPr lang="en-GB" sz="2400" dirty="0">
              <a:cs typeface="Calibri"/>
            </a:endParaRPr>
          </a:p>
          <a:p>
            <a:r>
              <a:rPr lang="en-GB" sz="2400" dirty="0">
                <a:cs typeface="Calibri"/>
              </a:rPr>
              <a:t>Are the Registrant info. available?</a:t>
            </a:r>
          </a:p>
          <a:p>
            <a:r>
              <a:rPr lang="en-GB" sz="2400" dirty="0">
                <a:cs typeface="Calibri"/>
              </a:rPr>
              <a:t>Which site is secure?</a:t>
            </a:r>
          </a:p>
        </p:txBody>
      </p:sp>
      <p:sp>
        <p:nvSpPr>
          <p:cNvPr id="3" name="Left Arrow 2"/>
          <p:cNvSpPr/>
          <p:nvPr/>
        </p:nvSpPr>
        <p:spPr bwMode="auto">
          <a:xfrm>
            <a:off x="9361213" y="3711388"/>
            <a:ext cx="1004047" cy="403412"/>
          </a:xfrm>
          <a:prstGeom prst="lef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093294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13D0-40A8-41AF-9989-6415128A4D1E}"/>
              </a:ext>
            </a:extLst>
          </p:cNvPr>
          <p:cNvSpPr>
            <a:spLocks noGrp="1"/>
          </p:cNvSpPr>
          <p:nvPr>
            <p:ph type="title"/>
          </p:nvPr>
        </p:nvSpPr>
        <p:spPr>
          <a:xfrm>
            <a:off x="648929" y="557190"/>
            <a:ext cx="5170852" cy="1671564"/>
          </a:xfrm>
        </p:spPr>
        <p:txBody>
          <a:bodyPr>
            <a:normAutofit fontScale="90000"/>
          </a:bodyPr>
          <a:lstStyle/>
          <a:p>
            <a:r>
              <a:rPr lang="en-GB" sz="4000" b="1" dirty="0">
                <a:cs typeface="Calibri Light"/>
              </a:rPr>
              <a:t>Now let's try something different...</a:t>
            </a:r>
            <a:endParaRPr lang="en-GB" sz="4000" b="1" dirty="0"/>
          </a:p>
        </p:txBody>
      </p:sp>
      <p:sp>
        <p:nvSpPr>
          <p:cNvPr id="3" name="Content Placeholder 2">
            <a:extLst>
              <a:ext uri="{FF2B5EF4-FFF2-40B4-BE49-F238E27FC236}">
                <a16:creationId xmlns:a16="http://schemas.microsoft.com/office/drawing/2014/main" id="{D22F1365-B92D-4F4C-BDA5-80F642B20ED1}"/>
              </a:ext>
            </a:extLst>
          </p:cNvPr>
          <p:cNvSpPr>
            <a:spLocks noGrp="1"/>
          </p:cNvSpPr>
          <p:nvPr>
            <p:ph idx="1"/>
          </p:nvPr>
        </p:nvSpPr>
        <p:spPr>
          <a:xfrm>
            <a:off x="344129" y="1071254"/>
            <a:ext cx="5180245" cy="3731058"/>
          </a:xfrm>
        </p:spPr>
        <p:txBody>
          <a:bodyPr>
            <a:normAutofit/>
          </a:bodyPr>
          <a:lstStyle/>
          <a:p>
            <a:r>
              <a:rPr lang="en-GB" sz="2400" b="0" dirty="0">
                <a:cs typeface="Calibri"/>
              </a:rPr>
              <a:t>Now try </a:t>
            </a:r>
            <a:r>
              <a:rPr lang="en-GB" sz="2400" b="0" dirty="0" err="1">
                <a:cs typeface="Calibri"/>
              </a:rPr>
              <a:t>whois</a:t>
            </a:r>
            <a:r>
              <a:rPr lang="en-GB" sz="2400" b="0" dirty="0">
                <a:cs typeface="Calibri"/>
              </a:rPr>
              <a:t> 65.61.137.117</a:t>
            </a:r>
          </a:p>
          <a:p>
            <a:r>
              <a:rPr lang="en-GB" sz="2400" b="0" dirty="0">
                <a:cs typeface="Calibri"/>
              </a:rPr>
              <a:t>The Registry sever return a range of IP address that has been assigned to the Registrant, in this case a Hosting Service company.</a:t>
            </a:r>
          </a:p>
          <a:p>
            <a:endParaRPr lang="en-GB" sz="2400" b="0" dirty="0">
              <a:cs typeface="Calibri"/>
            </a:endParaRPr>
          </a:p>
        </p:txBody>
      </p:sp>
      <p:pic>
        <p:nvPicPr>
          <p:cNvPr id="7" name="Picture 7" descr="Text&#10;&#10;Description automatically generated">
            <a:extLst>
              <a:ext uri="{FF2B5EF4-FFF2-40B4-BE49-F238E27FC236}">
                <a16:creationId xmlns:a16="http://schemas.microsoft.com/office/drawing/2014/main" id="{599F86BF-F121-4D9F-8F28-A041C0B22D50}"/>
              </a:ext>
            </a:extLst>
          </p:cNvPr>
          <p:cNvPicPr>
            <a:picLocks noChangeAspect="1"/>
          </p:cNvPicPr>
          <p:nvPr/>
        </p:nvPicPr>
        <p:blipFill rotWithShape="1">
          <a:blip r:embed="rId2"/>
          <a:srcRect r="2572" b="2"/>
          <a:stretch/>
        </p:blipFill>
        <p:spPr>
          <a:xfrm>
            <a:off x="5815552" y="135368"/>
            <a:ext cx="6150565" cy="6660469"/>
          </a:xfrm>
          <a:prstGeom prst="rect">
            <a:avLst/>
          </a:prstGeom>
          <a:effectLst/>
        </p:spPr>
      </p:pic>
      <p:sp>
        <p:nvSpPr>
          <p:cNvPr id="6" name="Left Arrow 5"/>
          <p:cNvSpPr/>
          <p:nvPr/>
        </p:nvSpPr>
        <p:spPr bwMode="auto">
          <a:xfrm>
            <a:off x="9558437" y="2672322"/>
            <a:ext cx="1004047" cy="403412"/>
          </a:xfrm>
          <a:prstGeom prst="lef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
        <p:nvSpPr>
          <p:cNvPr id="8" name="Rectangle 7"/>
          <p:cNvSpPr/>
          <p:nvPr/>
        </p:nvSpPr>
        <p:spPr bwMode="auto">
          <a:xfrm>
            <a:off x="6884894" y="0"/>
            <a:ext cx="2572871" cy="412377"/>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2244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A3DE8B-B2EC-492C-AF47-0976F321FE8C}"/>
              </a:ext>
            </a:extLst>
          </p:cNvPr>
          <p:cNvSpPr>
            <a:spLocks noGrp="1"/>
          </p:cNvSpPr>
          <p:nvPr>
            <p:ph type="title"/>
          </p:nvPr>
        </p:nvSpPr>
        <p:spPr/>
        <p:txBody>
          <a:bodyPr/>
          <a:lstStyle/>
          <a:p>
            <a:r>
              <a:rPr lang="en-SG" dirty="0"/>
              <a:t>Contents</a:t>
            </a:r>
          </a:p>
        </p:txBody>
      </p:sp>
      <p:sp>
        <p:nvSpPr>
          <p:cNvPr id="9" name="Content Placeholder 8">
            <a:extLst>
              <a:ext uri="{FF2B5EF4-FFF2-40B4-BE49-F238E27FC236}">
                <a16:creationId xmlns:a16="http://schemas.microsoft.com/office/drawing/2014/main" id="{20B86476-78A9-42EE-94C7-0B65C3CF82E4}"/>
              </a:ext>
            </a:extLst>
          </p:cNvPr>
          <p:cNvSpPr>
            <a:spLocks noGrp="1"/>
          </p:cNvSpPr>
          <p:nvPr>
            <p:ph idx="1"/>
          </p:nvPr>
        </p:nvSpPr>
        <p:spPr/>
        <p:txBody>
          <a:bodyPr/>
          <a:lstStyle/>
          <a:p>
            <a:r>
              <a:rPr lang="en-US" sz="2400" dirty="0"/>
              <a:t>Concept of Information Gathering</a:t>
            </a:r>
          </a:p>
          <a:p>
            <a:r>
              <a:rPr lang="en-US" sz="2400" dirty="0"/>
              <a:t>Sources of Project</a:t>
            </a:r>
          </a:p>
          <a:p>
            <a:r>
              <a:rPr lang="en-US" sz="2400" dirty="0"/>
              <a:t>Scope and Rules of Engagement Documents</a:t>
            </a:r>
          </a:p>
          <a:p>
            <a:r>
              <a:rPr lang="en-US" sz="2400" dirty="0"/>
              <a:t>Tools for Information Gathering</a:t>
            </a:r>
          </a:p>
          <a:p>
            <a:pPr lvl="1"/>
            <a:r>
              <a:rPr lang="en-US" sz="2000" dirty="0"/>
              <a:t>Tools from Open Source Intelligent (OSINT) Framework</a:t>
            </a:r>
          </a:p>
          <a:p>
            <a:pPr lvl="1"/>
            <a:r>
              <a:rPr lang="en-US" sz="2000" dirty="0"/>
              <a:t>Information Gathering Tools in Kali Linux</a:t>
            </a:r>
          </a:p>
          <a:p>
            <a:pPr marL="400047" indent="-342900"/>
            <a:r>
              <a:rPr lang="en-GB" sz="2400" dirty="0">
                <a:cs typeface="Calibri Light"/>
              </a:rPr>
              <a:t>Information Gathering through use of</a:t>
            </a:r>
          </a:p>
          <a:p>
            <a:pPr marL="800088" lvl="1" indent="-342900"/>
            <a:r>
              <a:rPr lang="en-GB" sz="2000" dirty="0">
                <a:cs typeface="Calibri Light"/>
              </a:rPr>
              <a:t>Network Resources</a:t>
            </a:r>
          </a:p>
          <a:p>
            <a:pPr marL="800088" lvl="1" indent="-342900"/>
            <a:r>
              <a:rPr lang="en-GB" sz="2000" dirty="0">
                <a:cs typeface="Calibri"/>
              </a:rPr>
              <a:t>Internet/WWW Resources</a:t>
            </a:r>
          </a:p>
          <a:p>
            <a:pPr marL="800088" lvl="1" indent="-342900"/>
            <a:r>
              <a:rPr lang="en-GB" sz="2000" dirty="0" err="1">
                <a:cs typeface="Calibri Light"/>
              </a:rPr>
              <a:t>WebAnalysis</a:t>
            </a:r>
            <a:r>
              <a:rPr lang="en-GB" sz="2000" dirty="0">
                <a:cs typeface="Calibri Light"/>
              </a:rPr>
              <a:t> Sites</a:t>
            </a:r>
          </a:p>
          <a:p>
            <a:pPr marL="800088" lvl="1" indent="-342900"/>
            <a:endParaRPr lang="en-GB" sz="2000" dirty="0">
              <a:cs typeface="Calibri Light"/>
            </a:endParaRPr>
          </a:p>
          <a:p>
            <a:pPr marL="57147" indent="0">
              <a:buNone/>
            </a:pPr>
            <a:endParaRPr lang="en-SG" sz="2400" dirty="0"/>
          </a:p>
          <a:p>
            <a:pPr lvl="1"/>
            <a:endParaRPr lang="en-SG" sz="2000" dirty="0"/>
          </a:p>
        </p:txBody>
      </p:sp>
    </p:spTree>
    <p:extLst>
      <p:ext uri="{BB962C8B-B14F-4D97-AF65-F5344CB8AC3E}">
        <p14:creationId xmlns:p14="http://schemas.microsoft.com/office/powerpoint/2010/main" val="1866993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7F13675C-5896-4D42-96C6-A57534111F1D}"/>
              </a:ext>
            </a:extLst>
          </p:cNvPr>
          <p:cNvPicPr>
            <a:picLocks noChangeAspect="1"/>
          </p:cNvPicPr>
          <p:nvPr/>
        </p:nvPicPr>
        <p:blipFill>
          <a:blip r:embed="rId2"/>
          <a:stretch>
            <a:fillRect/>
          </a:stretch>
        </p:blipFill>
        <p:spPr>
          <a:xfrm>
            <a:off x="6183978" y="580713"/>
            <a:ext cx="5292513" cy="5571067"/>
          </a:xfrm>
          <a:prstGeom prst="rect">
            <a:avLst/>
          </a:prstGeom>
        </p:spPr>
      </p:pic>
      <p:sp>
        <p:nvSpPr>
          <p:cNvPr id="3" name="Rectangle 2"/>
          <p:cNvSpPr/>
          <p:nvPr/>
        </p:nvSpPr>
        <p:spPr>
          <a:xfrm>
            <a:off x="367553" y="951183"/>
            <a:ext cx="4769224" cy="2677656"/>
          </a:xfrm>
          <a:prstGeom prst="rect">
            <a:avLst/>
          </a:prstGeom>
        </p:spPr>
        <p:txBody>
          <a:bodyPr wrap="square">
            <a:spAutoFit/>
          </a:bodyPr>
          <a:lstStyle/>
          <a:p>
            <a:pPr marL="342900" indent="-342900">
              <a:buFont typeface="Wingdings" panose="05000000000000000000" pitchFamily="2" charset="2"/>
              <a:buChar char="§"/>
            </a:pPr>
            <a:r>
              <a:rPr lang="en-GB" sz="2400" dirty="0">
                <a:cs typeface="Calibri"/>
              </a:rPr>
              <a:t>Now try the IP address of a name server of our polytechnic. The name server is the Domain Name Server (DNS). A range of IP address is returned as well. </a:t>
            </a:r>
            <a:br>
              <a:rPr lang="en-GB" sz="2400" dirty="0">
                <a:cs typeface="Calibri"/>
              </a:rPr>
            </a:br>
            <a:br>
              <a:rPr lang="en-GB" sz="2400" dirty="0">
                <a:cs typeface="Calibri"/>
              </a:rPr>
            </a:br>
            <a:r>
              <a:rPr lang="en-GB" sz="2400" dirty="0">
                <a:cs typeface="Calibri"/>
              </a:rPr>
              <a:t>What are they?</a:t>
            </a:r>
          </a:p>
        </p:txBody>
      </p:sp>
      <p:sp>
        <p:nvSpPr>
          <p:cNvPr id="4" name="Left Arrow 3"/>
          <p:cNvSpPr/>
          <p:nvPr/>
        </p:nvSpPr>
        <p:spPr bwMode="auto">
          <a:xfrm>
            <a:off x="10239754" y="2998694"/>
            <a:ext cx="1004047" cy="403412"/>
          </a:xfrm>
          <a:prstGeom prst="lef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
        <p:nvSpPr>
          <p:cNvPr id="5" name="Rectangle 4"/>
          <p:cNvSpPr/>
          <p:nvPr/>
        </p:nvSpPr>
        <p:spPr bwMode="auto">
          <a:xfrm>
            <a:off x="7091082" y="374524"/>
            <a:ext cx="2572871" cy="412377"/>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90625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06A1-B0EC-4186-953A-B8B4CDC9D3AD}"/>
              </a:ext>
            </a:extLst>
          </p:cNvPr>
          <p:cNvSpPr>
            <a:spLocks noGrp="1"/>
          </p:cNvSpPr>
          <p:nvPr>
            <p:ph type="title"/>
          </p:nvPr>
        </p:nvSpPr>
        <p:spPr>
          <a:xfrm>
            <a:off x="686834" y="1153572"/>
            <a:ext cx="3200400" cy="4461163"/>
          </a:xfrm>
        </p:spPr>
        <p:txBody>
          <a:bodyPr>
            <a:normAutofit/>
          </a:bodyPr>
          <a:lstStyle/>
          <a:p>
            <a:r>
              <a:rPr lang="en-GB" b="1">
                <a:solidFill>
                  <a:srgbClr val="FFFFFF"/>
                </a:solidFill>
                <a:cs typeface="Calibri Light"/>
              </a:rPr>
              <a:t>Observations</a:t>
            </a:r>
          </a:p>
        </p:txBody>
      </p:sp>
      <p:sp>
        <p:nvSpPr>
          <p:cNvPr id="3" name="Content Placeholder 2">
            <a:extLst>
              <a:ext uri="{FF2B5EF4-FFF2-40B4-BE49-F238E27FC236}">
                <a16:creationId xmlns:a16="http://schemas.microsoft.com/office/drawing/2014/main" id="{2406A4FA-F556-4D57-9910-EE7EAA9CBBD9}"/>
              </a:ext>
            </a:extLst>
          </p:cNvPr>
          <p:cNvSpPr>
            <a:spLocks noGrp="1"/>
          </p:cNvSpPr>
          <p:nvPr>
            <p:ph idx="1"/>
          </p:nvPr>
        </p:nvSpPr>
        <p:spPr>
          <a:xfrm>
            <a:off x="460882" y="403411"/>
            <a:ext cx="11022906" cy="5585619"/>
          </a:xfrm>
        </p:spPr>
        <p:txBody>
          <a:bodyPr anchor="ctr">
            <a:normAutofit/>
          </a:bodyPr>
          <a:lstStyle/>
          <a:p>
            <a:r>
              <a:rPr lang="en-GB" sz="2400" b="0" dirty="0">
                <a:cs typeface="Calibri"/>
              </a:rPr>
              <a:t>The information gathered are from Registry database resided with the Registrar.  They are published information and the activity did not send any packets to the website server; thus this is a </a:t>
            </a:r>
            <a:r>
              <a:rPr lang="en-GB" sz="2400" u="sng" dirty="0">
                <a:cs typeface="Calibri"/>
              </a:rPr>
              <a:t>passive</a:t>
            </a:r>
            <a:r>
              <a:rPr lang="en-GB" sz="2400" b="0" dirty="0">
                <a:cs typeface="Calibri"/>
              </a:rPr>
              <a:t> reconnaissance activity.</a:t>
            </a:r>
          </a:p>
          <a:p>
            <a:endParaRPr lang="en-GB" sz="2400" b="0" dirty="0">
              <a:cs typeface="Calibri"/>
            </a:endParaRPr>
          </a:p>
          <a:p>
            <a:r>
              <a:rPr lang="en-US" sz="2400" b="0" dirty="0">
                <a:cs typeface="Calibri"/>
              </a:rPr>
              <a:t>In Singapore, the Registrars (resellers) are controlled by SINGNIC (main Registrar for SG, i.e. Domain names ended with .sg). </a:t>
            </a:r>
          </a:p>
          <a:p>
            <a:endParaRPr lang="en-GB" sz="2400" b="0" dirty="0">
              <a:cs typeface="Calibri"/>
            </a:endParaRPr>
          </a:p>
        </p:txBody>
      </p:sp>
    </p:spTree>
    <p:extLst>
      <p:ext uri="{BB962C8B-B14F-4D97-AF65-F5344CB8AC3E}">
        <p14:creationId xmlns:p14="http://schemas.microsoft.com/office/powerpoint/2010/main" val="2777371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930" y="887506"/>
            <a:ext cx="10871200" cy="5181600"/>
          </a:xfrm>
        </p:spPr>
        <p:txBody>
          <a:bodyPr>
            <a:normAutofit/>
          </a:bodyPr>
          <a:lstStyle/>
          <a:p>
            <a:r>
              <a:rPr lang="en-US" sz="2000" b="1" dirty="0"/>
              <a:t>Each organization is assigned with an IP Address Block</a:t>
            </a:r>
          </a:p>
          <a:p>
            <a:endParaRPr lang="en-US" sz="2000" dirty="0"/>
          </a:p>
          <a:p>
            <a:r>
              <a:rPr lang="en-US" sz="2000" dirty="0"/>
              <a:t>These IP Address Block obtainable from Regional Internet Registries (RIRs)’s </a:t>
            </a:r>
            <a:r>
              <a:rPr lang="en-US" sz="2000" dirty="0" err="1"/>
              <a:t>Whois</a:t>
            </a:r>
            <a:r>
              <a:rPr lang="en-US" sz="2000" dirty="0"/>
              <a:t> databases.</a:t>
            </a:r>
          </a:p>
          <a:p>
            <a:pPr lvl="1"/>
            <a:r>
              <a:rPr lang="en-US" sz="2000" dirty="0"/>
              <a:t>ARIN(American Registry for Internet Numbers)</a:t>
            </a:r>
          </a:p>
          <a:p>
            <a:pPr lvl="2"/>
            <a:r>
              <a:rPr lang="en-US" dirty="0"/>
              <a:t>US, Canada, Certain Caribbean Island</a:t>
            </a:r>
          </a:p>
          <a:p>
            <a:pPr lvl="1"/>
            <a:r>
              <a:rPr lang="en-US" sz="2000" dirty="0"/>
              <a:t>RIPE NSS (Research IP Europeans Network Coordination Centre)</a:t>
            </a:r>
          </a:p>
          <a:p>
            <a:pPr lvl="2"/>
            <a:r>
              <a:rPr lang="en-US" dirty="0"/>
              <a:t>Europe, Middle East, part of Central Asia</a:t>
            </a:r>
          </a:p>
          <a:p>
            <a:pPr lvl="1"/>
            <a:r>
              <a:rPr lang="en-US" sz="2000" dirty="0"/>
              <a:t>APNIC (Asia-Pacific Network Information Centre)</a:t>
            </a:r>
          </a:p>
          <a:p>
            <a:pPr lvl="2"/>
            <a:r>
              <a:rPr lang="en-US" dirty="0"/>
              <a:t>Asia-Pacific region</a:t>
            </a:r>
          </a:p>
          <a:p>
            <a:pPr lvl="1"/>
            <a:r>
              <a:rPr lang="en-US" sz="2000" dirty="0"/>
              <a:t>LACNIC (Latin American and Caribbean Internet Address Registry)</a:t>
            </a:r>
          </a:p>
          <a:p>
            <a:pPr lvl="2"/>
            <a:r>
              <a:rPr lang="en-US" dirty="0"/>
              <a:t>Latin American, most part of Caribbean</a:t>
            </a:r>
          </a:p>
          <a:p>
            <a:pPr lvl="1"/>
            <a:r>
              <a:rPr lang="en-US" sz="2000" dirty="0" err="1"/>
              <a:t>AfriNIC</a:t>
            </a:r>
            <a:r>
              <a:rPr lang="en-US" sz="2000" dirty="0"/>
              <a:t> (Africa Network Information Centre)</a:t>
            </a:r>
          </a:p>
          <a:p>
            <a:pPr lvl="2"/>
            <a:r>
              <a:rPr lang="en-US" dirty="0"/>
              <a:t>African Continent</a:t>
            </a:r>
          </a:p>
          <a:p>
            <a:endParaRPr lang="en-US" dirty="0"/>
          </a:p>
        </p:txBody>
      </p:sp>
    </p:spTree>
    <p:extLst>
      <p:ext uri="{BB962C8B-B14F-4D97-AF65-F5344CB8AC3E}">
        <p14:creationId xmlns:p14="http://schemas.microsoft.com/office/powerpoint/2010/main" val="426044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FA78-1430-4C66-8113-B2509789FE61}"/>
              </a:ext>
            </a:extLst>
          </p:cNvPr>
          <p:cNvSpPr>
            <a:spLocks noGrp="1"/>
          </p:cNvSpPr>
          <p:nvPr>
            <p:ph type="title"/>
          </p:nvPr>
        </p:nvSpPr>
        <p:spPr/>
        <p:txBody>
          <a:bodyPr>
            <a:normAutofit fontScale="90000"/>
          </a:bodyPr>
          <a:lstStyle/>
          <a:p>
            <a:pPr>
              <a:spcBef>
                <a:spcPts val="1000"/>
              </a:spcBef>
            </a:pPr>
            <a:br>
              <a:rPr lang="en-GB" dirty="0">
                <a:cs typeface="Calibri Light"/>
              </a:rPr>
            </a:br>
            <a:r>
              <a:rPr lang="en-GB" dirty="0">
                <a:cs typeface="Calibri Light"/>
              </a:rPr>
              <a:t>Gather information from Domain Name Server (DNS)</a:t>
            </a:r>
            <a:endParaRPr lang="en-US" dirty="0">
              <a:cs typeface="Calibri Light"/>
            </a:endParaRPr>
          </a:p>
          <a:p>
            <a:endParaRPr lang="en-GB" dirty="0">
              <a:cs typeface="Calibri Light"/>
            </a:endParaRPr>
          </a:p>
        </p:txBody>
      </p:sp>
      <p:sp>
        <p:nvSpPr>
          <p:cNvPr id="3" name="Content Placeholder 2">
            <a:extLst>
              <a:ext uri="{FF2B5EF4-FFF2-40B4-BE49-F238E27FC236}">
                <a16:creationId xmlns:a16="http://schemas.microsoft.com/office/drawing/2014/main" id="{B2FB8A36-6BA3-457A-8766-278F2EB2C636}"/>
              </a:ext>
            </a:extLst>
          </p:cNvPr>
          <p:cNvSpPr>
            <a:spLocks noGrp="1"/>
          </p:cNvSpPr>
          <p:nvPr>
            <p:ph idx="1"/>
          </p:nvPr>
        </p:nvSpPr>
        <p:spPr/>
        <p:txBody>
          <a:bodyPr/>
          <a:lstStyle/>
          <a:p>
            <a:r>
              <a:rPr lang="en-GB" sz="2400" b="0" dirty="0">
                <a:cs typeface="Calibri"/>
              </a:rPr>
              <a:t>DNS Server translates the Domain Name to IP Address and Vice Versa.</a:t>
            </a:r>
          </a:p>
          <a:p>
            <a:r>
              <a:rPr lang="en-GB" sz="2400" b="0" dirty="0">
                <a:cs typeface="Calibri"/>
              </a:rPr>
              <a:t>There are usually more than one DNS Server in an organization.</a:t>
            </a:r>
          </a:p>
          <a:p>
            <a:r>
              <a:rPr lang="en-GB" sz="2400" b="0" dirty="0">
                <a:cs typeface="Calibri"/>
              </a:rPr>
              <a:t>There may be time you need to check for the Domain Name Servers/Name Server in the organization.</a:t>
            </a:r>
          </a:p>
          <a:p>
            <a:endParaRPr lang="en-GB" sz="2400" b="0" dirty="0">
              <a:cs typeface="Calibri"/>
            </a:endParaRPr>
          </a:p>
          <a:p>
            <a:r>
              <a:rPr lang="en-GB" sz="2400" b="0" dirty="0">
                <a:cs typeface="Calibri"/>
              </a:rPr>
              <a:t>We will look at how to hunt down the domain name servers within an organization.</a:t>
            </a:r>
            <a:endParaRPr lang="en-GB" sz="2400" b="0" dirty="0"/>
          </a:p>
        </p:txBody>
      </p:sp>
    </p:spTree>
    <p:extLst>
      <p:ext uri="{BB962C8B-B14F-4D97-AF65-F5344CB8AC3E}">
        <p14:creationId xmlns:p14="http://schemas.microsoft.com/office/powerpoint/2010/main" val="4103669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93EB-7EE7-4B1F-9D53-C2AFFB03F82B}"/>
              </a:ext>
            </a:extLst>
          </p:cNvPr>
          <p:cNvSpPr>
            <a:spLocks noGrp="1"/>
          </p:cNvSpPr>
          <p:nvPr>
            <p:ph type="title"/>
          </p:nvPr>
        </p:nvSpPr>
        <p:spPr>
          <a:xfrm>
            <a:off x="8355106" y="490145"/>
            <a:ext cx="3005909" cy="2846070"/>
          </a:xfrm>
        </p:spPr>
        <p:txBody>
          <a:bodyPr vert="horz" lIns="91440" tIns="45720" rIns="91440" bIns="45720" rtlCol="0" anchor="ctr">
            <a:normAutofit/>
          </a:bodyPr>
          <a:lstStyle/>
          <a:p>
            <a:pPr>
              <a:spcBef>
                <a:spcPct val="0"/>
              </a:spcBef>
            </a:pPr>
            <a:r>
              <a:rPr lang="en-US" sz="3700" dirty="0">
                <a:solidFill>
                  <a:schemeClr val="tx1"/>
                </a:solidFill>
                <a:latin typeface="+mj-lt"/>
                <a:ea typeface="+mj-ea"/>
                <a:cs typeface="+mj-cs"/>
              </a:rPr>
              <a:t>How DNS Works (Recap)</a:t>
            </a:r>
          </a:p>
        </p:txBody>
      </p:sp>
      <p:pic>
        <p:nvPicPr>
          <p:cNvPr id="4" name="Picture 4" descr="Diagram&#10;&#10;Description automatically generated">
            <a:extLst>
              <a:ext uri="{FF2B5EF4-FFF2-40B4-BE49-F238E27FC236}">
                <a16:creationId xmlns:a16="http://schemas.microsoft.com/office/drawing/2014/main" id="{7601541A-3AF3-4D91-B19A-93BCC6A28C2B}"/>
              </a:ext>
            </a:extLst>
          </p:cNvPr>
          <p:cNvPicPr>
            <a:picLocks noChangeAspect="1"/>
          </p:cNvPicPr>
          <p:nvPr/>
        </p:nvPicPr>
        <p:blipFill rotWithShape="1">
          <a:blip r:embed="rId2"/>
          <a:srcRect r="3653"/>
          <a:stretch/>
        </p:blipFill>
        <p:spPr>
          <a:xfrm>
            <a:off x="545238" y="858525"/>
            <a:ext cx="7608304" cy="5211906"/>
          </a:xfrm>
          <a:prstGeom prst="rect">
            <a:avLst/>
          </a:prstGeom>
        </p:spPr>
      </p:pic>
    </p:spTree>
    <p:extLst>
      <p:ext uri="{BB962C8B-B14F-4D97-AF65-F5344CB8AC3E}">
        <p14:creationId xmlns:p14="http://schemas.microsoft.com/office/powerpoint/2010/main" val="387638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4C7E-4BA5-4622-B823-43A0969D19D2}"/>
              </a:ext>
            </a:extLst>
          </p:cNvPr>
          <p:cNvSpPr txBox="1">
            <a:spLocks noGrp="1"/>
          </p:cNvSpPr>
          <p:nvPr>
            <p:ph type="title"/>
          </p:nvPr>
        </p:nvSpPr>
        <p:spPr>
          <a:xfrm>
            <a:off x="76203" y="-135381"/>
            <a:ext cx="10515600" cy="1325559"/>
          </a:xfrm>
        </p:spPr>
        <p:txBody>
          <a:bodyPr/>
          <a:lstStyle/>
          <a:p>
            <a:r>
              <a:rPr lang="en-US" dirty="0"/>
              <a:t>Activity 3.1.2 - Hands-on</a:t>
            </a:r>
            <a:br>
              <a:rPr lang="en-US" dirty="0">
                <a:cs typeface="Calibri Light"/>
              </a:rPr>
            </a:br>
            <a:endParaRPr lang="en-US" sz="2400" dirty="0">
              <a:cs typeface="Calibri Light"/>
            </a:endParaRPr>
          </a:p>
        </p:txBody>
      </p:sp>
      <p:sp>
        <p:nvSpPr>
          <p:cNvPr id="6" name="Content Placeholder 7">
            <a:extLst>
              <a:ext uri="{FF2B5EF4-FFF2-40B4-BE49-F238E27FC236}">
                <a16:creationId xmlns:a16="http://schemas.microsoft.com/office/drawing/2014/main" id="{FE8FB300-61B9-474F-B7A5-DB4740977E8A}"/>
              </a:ext>
            </a:extLst>
          </p:cNvPr>
          <p:cNvSpPr txBox="1">
            <a:spLocks noGrp="1"/>
          </p:cNvSpPr>
          <p:nvPr>
            <p:ph idx="1"/>
          </p:nvPr>
        </p:nvSpPr>
        <p:spPr/>
        <p:txBody>
          <a:bodyPr>
            <a:normAutofit/>
          </a:bodyPr>
          <a:lstStyle/>
          <a:p>
            <a:r>
              <a:rPr lang="en-US" sz="2400" dirty="0">
                <a:cs typeface="Calibri"/>
              </a:rPr>
              <a:t>In this lab activity, we will explore the "</a:t>
            </a:r>
            <a:r>
              <a:rPr lang="en-US" sz="2400" dirty="0" err="1">
                <a:cs typeface="Calibri"/>
              </a:rPr>
              <a:t>nslookup</a:t>
            </a:r>
            <a:r>
              <a:rPr lang="en-US" sz="2400" dirty="0">
                <a:cs typeface="Calibri"/>
              </a:rPr>
              <a:t>" and "host" command to gather information on the target web site.</a:t>
            </a:r>
            <a:endParaRPr lang="en-US" sz="2000" dirty="0">
              <a:cs typeface="Calibri"/>
            </a:endParaRPr>
          </a:p>
          <a:p>
            <a:pPr lvl="0">
              <a:buClr>
                <a:srgbClr val="000000"/>
              </a:buClr>
            </a:pPr>
            <a:r>
              <a:rPr lang="en-US" sz="2400" b="0" dirty="0">
                <a:solidFill>
                  <a:srgbClr val="FF0000"/>
                </a:solidFill>
                <a:cs typeface="Calibri"/>
              </a:rPr>
              <a:t>Important Notice</a:t>
            </a:r>
            <a:endParaRPr lang="en-US" sz="2400" b="0" dirty="0">
              <a:solidFill>
                <a:srgbClr val="000000"/>
              </a:solidFill>
              <a:cs typeface="Calibri"/>
            </a:endParaRPr>
          </a:p>
          <a:p>
            <a:pPr lvl="1"/>
            <a:r>
              <a:rPr lang="en-US" sz="2000" b="0" dirty="0">
                <a:cs typeface="Calibri"/>
              </a:rPr>
              <a:t>Poly blocks some of the communication protocols and you may need to use the hotspot on your hand-phone while do this activity in school.</a:t>
            </a:r>
          </a:p>
          <a:p>
            <a:endParaRPr lang="en-US" sz="1800" dirty="0">
              <a:cs typeface="Calibri"/>
            </a:endParaRPr>
          </a:p>
          <a:p>
            <a:r>
              <a:rPr lang="en-US" sz="2400" dirty="0"/>
              <a:t>Instruction</a:t>
            </a:r>
          </a:p>
          <a:p>
            <a:pPr lvl="1"/>
            <a:r>
              <a:rPr lang="en-US" sz="2000" b="0" dirty="0"/>
              <a:t>Start Kali Linux VM and change network setting to NAT</a:t>
            </a:r>
          </a:p>
          <a:p>
            <a:pPr lvl="1"/>
            <a:r>
              <a:rPr lang="en-US" sz="2000" b="0" dirty="0">
                <a:cs typeface="Calibri"/>
              </a:rPr>
              <a:t>Start a Terminal and Follow the instructions on the following slides.</a:t>
            </a:r>
          </a:p>
          <a:p>
            <a:pPr lvl="1"/>
            <a:r>
              <a:rPr lang="en-US" sz="2000" b="0" dirty="0">
                <a:cs typeface="Calibri"/>
              </a:rPr>
              <a:t>No submission needed.</a:t>
            </a:r>
            <a:endParaRPr lang="en-US" sz="2000" dirty="0">
              <a:cs typeface="Calibri"/>
            </a:endParaRPr>
          </a:p>
          <a:p>
            <a:pPr lvl="2"/>
            <a:endParaRPr lang="en-US" sz="1800" dirty="0">
              <a:cs typeface="Calibri"/>
            </a:endParaRPr>
          </a:p>
          <a:p>
            <a:pPr lvl="1"/>
            <a:endParaRPr lang="en-US" sz="2000" dirty="0">
              <a:cs typeface="Calibri"/>
            </a:endParaRPr>
          </a:p>
          <a:p>
            <a:endParaRPr lang="en-US" sz="2400" dirty="0">
              <a:cs typeface="Calibri"/>
            </a:endParaRPr>
          </a:p>
          <a:p>
            <a:endParaRPr lang="en-US" sz="2400" dirty="0">
              <a:cs typeface="Calibri"/>
            </a:endParaRPr>
          </a:p>
        </p:txBody>
      </p:sp>
      <p:sp>
        <p:nvSpPr>
          <p:cNvPr id="3" name="Date Placeholder 3">
            <a:extLst>
              <a:ext uri="{FF2B5EF4-FFF2-40B4-BE49-F238E27FC236}">
                <a16:creationId xmlns:a16="http://schemas.microsoft.com/office/drawing/2014/main" id="{DD1A9927-BA32-4C89-8889-FDAFB6AA419F}"/>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0F3C28-F196-4CDE-8523-D5143AD24836}"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57C97E09-285B-4033-B548-FF31A39A870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96920-36A9-4C41-ABAF-FA42EDA46798}" type="slidenum">
              <a:rPr/>
              <a:t>35</a:t>
            </a:fld>
            <a:endParaRPr lang="en-GB" sz="1200" b="0" i="0" u="none" strike="noStrike" kern="1200" cap="none" spc="0" baseline="0">
              <a:solidFill>
                <a:srgbClr val="898989"/>
              </a:solidFill>
              <a:uFillTx/>
              <a:latin typeface="Calibri"/>
            </a:endParaRPr>
          </a:p>
        </p:txBody>
      </p:sp>
      <p:sp>
        <p:nvSpPr>
          <p:cNvPr id="7" name="Date Placeholder 6">
            <a:extLst>
              <a:ext uri="{FF2B5EF4-FFF2-40B4-BE49-F238E27FC236}">
                <a16:creationId xmlns:a16="http://schemas.microsoft.com/office/drawing/2014/main" id="{D2849907-76FA-4DCB-A0CD-BF5FBBD7926E}"/>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ED8289-FBF4-44A5-9406-53A81023090E}"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8" name="Slide Number Placeholder 8">
            <a:extLst>
              <a:ext uri="{FF2B5EF4-FFF2-40B4-BE49-F238E27FC236}">
                <a16:creationId xmlns:a16="http://schemas.microsoft.com/office/drawing/2014/main" id="{7E1DA3A3-BB3B-4CA2-8573-931AA842494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5CD273-6426-4C87-9C3D-0DDF958C642F}" type="slidenum">
              <a:rPr/>
              <a:t>35</a:t>
            </a:fld>
            <a:endParaRPr lang="en-GB" sz="1200" b="0" i="0" u="none" strike="noStrike" kern="1200" cap="none" spc="0" baseline="0">
              <a:solidFill>
                <a:srgbClr val="898989"/>
              </a:solidFill>
              <a:uFillTx/>
              <a:latin typeface="Calibri"/>
            </a:endParaRPr>
          </a:p>
        </p:txBody>
      </p:sp>
    </p:spTree>
    <p:extLst>
      <p:ext uri="{BB962C8B-B14F-4D97-AF65-F5344CB8AC3E}">
        <p14:creationId xmlns:p14="http://schemas.microsoft.com/office/powerpoint/2010/main" val="783031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3BEF-1553-47D7-9FA5-A401AF7B8579}"/>
              </a:ext>
            </a:extLst>
          </p:cNvPr>
          <p:cNvSpPr>
            <a:spLocks noGrp="1"/>
          </p:cNvSpPr>
          <p:nvPr>
            <p:ph type="title"/>
          </p:nvPr>
        </p:nvSpPr>
        <p:spPr>
          <a:xfrm>
            <a:off x="156022" y="-297139"/>
            <a:ext cx="10515600" cy="1325559"/>
          </a:xfrm>
        </p:spPr>
        <p:txBody>
          <a:bodyPr/>
          <a:lstStyle/>
          <a:p>
            <a:r>
              <a:rPr lang="en-GB" dirty="0">
                <a:cs typeface="Calibri Light"/>
              </a:rPr>
              <a:t>Use of "</a:t>
            </a:r>
            <a:r>
              <a:rPr lang="en-GB" dirty="0" err="1">
                <a:cs typeface="Calibri Light"/>
              </a:rPr>
              <a:t>nslookup</a:t>
            </a:r>
            <a:r>
              <a:rPr lang="en-GB" dirty="0">
                <a:cs typeface="Calibri Light"/>
              </a:rPr>
              <a:t>" command</a:t>
            </a:r>
          </a:p>
        </p:txBody>
      </p:sp>
      <p:sp>
        <p:nvSpPr>
          <p:cNvPr id="3" name="Content Placeholder 2">
            <a:extLst>
              <a:ext uri="{FF2B5EF4-FFF2-40B4-BE49-F238E27FC236}">
                <a16:creationId xmlns:a16="http://schemas.microsoft.com/office/drawing/2014/main" id="{F1E17B91-9FF4-48B3-B920-18A78A6941E4}"/>
              </a:ext>
            </a:extLst>
          </p:cNvPr>
          <p:cNvSpPr>
            <a:spLocks noGrp="1"/>
          </p:cNvSpPr>
          <p:nvPr>
            <p:ph idx="1"/>
          </p:nvPr>
        </p:nvSpPr>
        <p:spPr>
          <a:xfrm>
            <a:off x="156022" y="1135377"/>
            <a:ext cx="5072743" cy="4351336"/>
          </a:xfrm>
        </p:spPr>
        <p:txBody>
          <a:bodyPr/>
          <a:lstStyle/>
          <a:p>
            <a:r>
              <a:rPr lang="en-GB" sz="2800" b="0" dirty="0">
                <a:cs typeface="Calibri"/>
              </a:rPr>
              <a:t>Used to interact with a DNS server to get information on name servers.</a:t>
            </a:r>
            <a:endParaRPr lang="en-US" sz="2800" b="0" dirty="0"/>
          </a:p>
          <a:p>
            <a:endParaRPr lang="en-GB" sz="2800" b="0" dirty="0">
              <a:cs typeface="Calibri"/>
            </a:endParaRPr>
          </a:p>
          <a:p>
            <a:r>
              <a:rPr lang="en-GB" sz="2800" b="0" dirty="0">
                <a:cs typeface="Calibri"/>
              </a:rPr>
              <a:t>Syntax:  </a:t>
            </a:r>
            <a:r>
              <a:rPr lang="en-GB" sz="2800" b="0" dirty="0" err="1">
                <a:cs typeface="Calibri"/>
              </a:rPr>
              <a:t>nslookup</a:t>
            </a:r>
            <a:r>
              <a:rPr lang="en-GB" sz="2800" b="0" dirty="0">
                <a:cs typeface="Calibri"/>
              </a:rPr>
              <a:t>  –type=ns  </a:t>
            </a:r>
            <a:r>
              <a:rPr lang="en-GB" sz="2800" b="0" dirty="0" err="1">
                <a:cs typeface="Calibri"/>
              </a:rPr>
              <a:t>domain_name</a:t>
            </a:r>
          </a:p>
          <a:p>
            <a:pPr marL="457200" lvl="1" indent="0">
              <a:buNone/>
            </a:pPr>
            <a:r>
              <a:rPr lang="en-GB" sz="2400" b="0" dirty="0">
                <a:cs typeface="Calibri"/>
              </a:rPr>
              <a:t>   </a:t>
            </a:r>
          </a:p>
          <a:p>
            <a:pPr marL="457200" lvl="1" indent="0">
              <a:buNone/>
            </a:pPr>
            <a:r>
              <a:rPr lang="en-GB" sz="2400" b="0" dirty="0">
                <a:cs typeface="Calibri"/>
              </a:rPr>
              <a:t>ns – name server/</a:t>
            </a:r>
            <a:r>
              <a:rPr lang="en-GB" sz="2400" b="0" dirty="0" err="1">
                <a:cs typeface="Calibri"/>
              </a:rPr>
              <a:t>dns</a:t>
            </a:r>
            <a:r>
              <a:rPr lang="en-GB" sz="2400" b="0" dirty="0">
                <a:cs typeface="Calibri"/>
              </a:rPr>
              <a:t> server</a:t>
            </a:r>
          </a:p>
          <a:p>
            <a:pPr marL="0" indent="0">
              <a:buNone/>
            </a:pPr>
            <a:endParaRPr lang="en-GB" sz="2800" b="0" dirty="0">
              <a:cs typeface="Calibri"/>
            </a:endParaRPr>
          </a:p>
        </p:txBody>
      </p:sp>
      <p:pic>
        <p:nvPicPr>
          <p:cNvPr id="4" name="Picture 4" descr="Text&#10;&#10;Description automatically generated">
            <a:extLst>
              <a:ext uri="{FF2B5EF4-FFF2-40B4-BE49-F238E27FC236}">
                <a16:creationId xmlns:a16="http://schemas.microsoft.com/office/drawing/2014/main" id="{9AE9C3B3-850E-4173-9AE9-94731E83F3F7}"/>
              </a:ext>
            </a:extLst>
          </p:cNvPr>
          <p:cNvPicPr>
            <a:picLocks noChangeAspect="1"/>
          </p:cNvPicPr>
          <p:nvPr/>
        </p:nvPicPr>
        <p:blipFill>
          <a:blip r:embed="rId2"/>
          <a:stretch>
            <a:fillRect/>
          </a:stretch>
        </p:blipFill>
        <p:spPr>
          <a:xfrm>
            <a:off x="5856515" y="1474657"/>
            <a:ext cx="6335485" cy="4756823"/>
          </a:xfrm>
          <a:prstGeom prst="rect">
            <a:avLst/>
          </a:prstGeom>
        </p:spPr>
      </p:pic>
      <p:sp>
        <p:nvSpPr>
          <p:cNvPr id="6" name="Arrow: Right 5">
            <a:extLst>
              <a:ext uri="{FF2B5EF4-FFF2-40B4-BE49-F238E27FC236}">
                <a16:creationId xmlns:a16="http://schemas.microsoft.com/office/drawing/2014/main" id="{12097951-B3B3-41F2-B421-0A82FA944D8C}"/>
              </a:ext>
            </a:extLst>
          </p:cNvPr>
          <p:cNvSpPr/>
          <p:nvPr/>
        </p:nvSpPr>
        <p:spPr>
          <a:xfrm>
            <a:off x="4923965" y="1474657"/>
            <a:ext cx="979714"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A1FF89A-F64A-47EA-93E9-12A58783CFD7}"/>
              </a:ext>
            </a:extLst>
          </p:cNvPr>
          <p:cNvSpPr txBox="1"/>
          <p:nvPr/>
        </p:nvSpPr>
        <p:spPr>
          <a:xfrm>
            <a:off x="488868" y="5674426"/>
            <a:ext cx="52469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dirty="0">
                <a:hlinkClick r:id="rId3"/>
              </a:rPr>
              <a:t>https://www.computerhope.com/unix/unslooku.htm</a:t>
            </a:r>
            <a:endParaRPr lang="en-US"/>
          </a:p>
          <a:p>
            <a:endParaRPr lang="en-US" dirty="0">
              <a:cs typeface="Calibri"/>
            </a:endParaRPr>
          </a:p>
        </p:txBody>
      </p:sp>
      <p:sp>
        <p:nvSpPr>
          <p:cNvPr id="7" name="Rectangle 6"/>
          <p:cNvSpPr/>
          <p:nvPr/>
        </p:nvSpPr>
        <p:spPr bwMode="auto">
          <a:xfrm>
            <a:off x="7602071" y="1407459"/>
            <a:ext cx="4231341" cy="412376"/>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215404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3BEF-1553-47D7-9FA5-A401AF7B8579}"/>
              </a:ext>
            </a:extLst>
          </p:cNvPr>
          <p:cNvSpPr>
            <a:spLocks noGrp="1"/>
          </p:cNvSpPr>
          <p:nvPr>
            <p:ph type="title"/>
          </p:nvPr>
        </p:nvSpPr>
        <p:spPr>
          <a:xfrm>
            <a:off x="183159" y="-276400"/>
            <a:ext cx="10515600" cy="1325559"/>
          </a:xfrm>
        </p:spPr>
        <p:txBody>
          <a:bodyPr/>
          <a:lstStyle/>
          <a:p>
            <a:r>
              <a:rPr lang="en-GB" dirty="0">
                <a:cs typeface="Calibri Light"/>
              </a:rPr>
              <a:t>Use of "host" command</a:t>
            </a:r>
          </a:p>
        </p:txBody>
      </p:sp>
      <p:sp>
        <p:nvSpPr>
          <p:cNvPr id="3" name="Content Placeholder 2">
            <a:extLst>
              <a:ext uri="{FF2B5EF4-FFF2-40B4-BE49-F238E27FC236}">
                <a16:creationId xmlns:a16="http://schemas.microsoft.com/office/drawing/2014/main" id="{F1E17B91-9FF4-48B3-B920-18A78A6941E4}"/>
              </a:ext>
            </a:extLst>
          </p:cNvPr>
          <p:cNvSpPr>
            <a:spLocks noGrp="1"/>
          </p:cNvSpPr>
          <p:nvPr>
            <p:ph idx="1"/>
          </p:nvPr>
        </p:nvSpPr>
        <p:spPr>
          <a:xfrm>
            <a:off x="490509" y="1049159"/>
            <a:ext cx="9399814" cy="4351336"/>
          </a:xfrm>
        </p:spPr>
        <p:txBody>
          <a:bodyPr/>
          <a:lstStyle/>
          <a:p>
            <a:r>
              <a:rPr lang="en-GB" dirty="0">
                <a:cs typeface="Calibri"/>
              </a:rPr>
              <a:t>Allow pen-tester to do reverse DNS Lookup</a:t>
            </a:r>
          </a:p>
          <a:p>
            <a:r>
              <a:rPr lang="en-GB" b="1" dirty="0">
                <a:cs typeface="Calibri"/>
              </a:rPr>
              <a:t>Syntax:  host  &lt;IP Address&gt; </a:t>
            </a:r>
            <a:endParaRPr lang="en-GB" dirty="0">
              <a:cs typeface="Calibri"/>
            </a:endParaRPr>
          </a:p>
          <a:p>
            <a:pPr marL="457200" lvl="1" indent="0">
              <a:buNone/>
            </a:pPr>
            <a:r>
              <a:rPr lang="en-GB" dirty="0">
                <a:cs typeface="Calibri"/>
              </a:rPr>
              <a:t>   </a:t>
            </a:r>
          </a:p>
          <a:p>
            <a:pPr marL="0" indent="0">
              <a:buNone/>
            </a:pPr>
            <a:endParaRPr lang="en-GB" dirty="0">
              <a:cs typeface="Calibri"/>
            </a:endParaRPr>
          </a:p>
        </p:txBody>
      </p:sp>
      <p:sp>
        <p:nvSpPr>
          <p:cNvPr id="5" name="Arrow: Right 4">
            <a:extLst>
              <a:ext uri="{FF2B5EF4-FFF2-40B4-BE49-F238E27FC236}">
                <a16:creationId xmlns:a16="http://schemas.microsoft.com/office/drawing/2014/main" id="{14618033-E8CF-4EA7-8979-44C190B3A8AF}"/>
              </a:ext>
            </a:extLst>
          </p:cNvPr>
          <p:cNvSpPr/>
          <p:nvPr/>
        </p:nvSpPr>
        <p:spPr>
          <a:xfrm>
            <a:off x="136723" y="3418005"/>
            <a:ext cx="707572"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Text&#10;&#10;Description automatically generated">
            <a:extLst>
              <a:ext uri="{FF2B5EF4-FFF2-40B4-BE49-F238E27FC236}">
                <a16:creationId xmlns:a16="http://schemas.microsoft.com/office/drawing/2014/main" id="{646A797F-5BA2-4077-92EE-38AFAA322FDD}"/>
              </a:ext>
            </a:extLst>
          </p:cNvPr>
          <p:cNvPicPr>
            <a:picLocks noChangeAspect="1"/>
          </p:cNvPicPr>
          <p:nvPr/>
        </p:nvPicPr>
        <p:blipFill>
          <a:blip r:embed="rId2"/>
          <a:stretch>
            <a:fillRect/>
          </a:stretch>
        </p:blipFill>
        <p:spPr>
          <a:xfrm>
            <a:off x="1064079" y="2634041"/>
            <a:ext cx="9560378" cy="1589918"/>
          </a:xfrm>
          <a:prstGeom prst="rect">
            <a:avLst/>
          </a:prstGeom>
        </p:spPr>
      </p:pic>
      <p:sp>
        <p:nvSpPr>
          <p:cNvPr id="4" name="TextBox 3">
            <a:extLst>
              <a:ext uri="{FF2B5EF4-FFF2-40B4-BE49-F238E27FC236}">
                <a16:creationId xmlns:a16="http://schemas.microsoft.com/office/drawing/2014/main" id="{6E457528-8296-45AA-8126-B00F660496B1}"/>
              </a:ext>
            </a:extLst>
          </p:cNvPr>
          <p:cNvSpPr txBox="1"/>
          <p:nvPr/>
        </p:nvSpPr>
        <p:spPr>
          <a:xfrm>
            <a:off x="1062842" y="4952010"/>
            <a:ext cx="77605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dirty="0">
                <a:hlinkClick r:id="rId3"/>
              </a:rPr>
              <a:t>https://www.thegeekstuff.com/2012/07/nslookup-examples/</a:t>
            </a:r>
            <a:endParaRPr lang="en-US"/>
          </a:p>
          <a:p>
            <a:endParaRPr lang="en-US" dirty="0">
              <a:cs typeface="Calibri"/>
            </a:endParaRPr>
          </a:p>
        </p:txBody>
      </p:sp>
      <p:sp>
        <p:nvSpPr>
          <p:cNvPr id="7" name="Rectangle 6"/>
          <p:cNvSpPr/>
          <p:nvPr/>
        </p:nvSpPr>
        <p:spPr bwMode="auto">
          <a:xfrm>
            <a:off x="2827433" y="2516488"/>
            <a:ext cx="4231341" cy="412376"/>
          </a:xfrm>
          <a:prstGeom prst="rect">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3997111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06A1-B0EC-4186-953A-B8B4CDC9D3AD}"/>
              </a:ext>
            </a:extLst>
          </p:cNvPr>
          <p:cNvSpPr>
            <a:spLocks noGrp="1"/>
          </p:cNvSpPr>
          <p:nvPr>
            <p:ph type="title"/>
          </p:nvPr>
        </p:nvSpPr>
        <p:spPr>
          <a:xfrm>
            <a:off x="686834" y="1153572"/>
            <a:ext cx="3200400" cy="4461163"/>
          </a:xfrm>
        </p:spPr>
        <p:txBody>
          <a:bodyPr>
            <a:normAutofit/>
          </a:bodyPr>
          <a:lstStyle/>
          <a:p>
            <a:r>
              <a:rPr lang="en-GB" b="1" dirty="0">
                <a:solidFill>
                  <a:srgbClr val="FFFFFF"/>
                </a:solidFill>
                <a:cs typeface="Calibri Light"/>
              </a:rPr>
              <a:t>Observations</a:t>
            </a:r>
          </a:p>
        </p:txBody>
      </p:sp>
      <p:sp>
        <p:nvSpPr>
          <p:cNvPr id="3" name="Content Placeholder 2">
            <a:extLst>
              <a:ext uri="{FF2B5EF4-FFF2-40B4-BE49-F238E27FC236}">
                <a16:creationId xmlns:a16="http://schemas.microsoft.com/office/drawing/2014/main" id="{2406A4FA-F556-4D57-9910-EE7EAA9CBBD9}"/>
              </a:ext>
            </a:extLst>
          </p:cNvPr>
          <p:cNvSpPr>
            <a:spLocks noGrp="1"/>
          </p:cNvSpPr>
          <p:nvPr>
            <p:ph idx="1"/>
          </p:nvPr>
        </p:nvSpPr>
        <p:spPr>
          <a:xfrm>
            <a:off x="547660" y="-995409"/>
            <a:ext cx="10649257" cy="5585619"/>
          </a:xfrm>
        </p:spPr>
        <p:txBody>
          <a:bodyPr anchor="ctr">
            <a:normAutofit/>
          </a:bodyPr>
          <a:lstStyle/>
          <a:p>
            <a:r>
              <a:rPr lang="en-GB" b="0" dirty="0">
                <a:cs typeface="Calibri"/>
              </a:rPr>
              <a:t>The Domain Name Server must do that job of Domain Name translation. These DNS records are published information and readily available to the host requesting it, the tools used does not affect the web site. This is a </a:t>
            </a:r>
            <a:r>
              <a:rPr lang="en-GB" b="0" u="sng" dirty="0">
                <a:cs typeface="Calibri"/>
              </a:rPr>
              <a:t>passive</a:t>
            </a:r>
            <a:r>
              <a:rPr lang="en-GB" b="0" dirty="0">
                <a:cs typeface="Calibri"/>
              </a:rPr>
              <a:t> reconnaissance activity.</a:t>
            </a:r>
            <a:endParaRPr lang="en-US" b="0" dirty="0"/>
          </a:p>
        </p:txBody>
      </p:sp>
    </p:spTree>
    <p:extLst>
      <p:ext uri="{BB962C8B-B14F-4D97-AF65-F5344CB8AC3E}">
        <p14:creationId xmlns:p14="http://schemas.microsoft.com/office/powerpoint/2010/main" val="3987495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CF5E-6F30-41DF-8490-984FCF1746C8}"/>
              </a:ext>
            </a:extLst>
          </p:cNvPr>
          <p:cNvSpPr>
            <a:spLocks noGrp="1"/>
          </p:cNvSpPr>
          <p:nvPr>
            <p:ph type="title"/>
          </p:nvPr>
        </p:nvSpPr>
        <p:spPr/>
        <p:txBody>
          <a:bodyPr/>
          <a:lstStyle/>
          <a:p>
            <a:r>
              <a:rPr lang="en-GB" dirty="0">
                <a:cs typeface="Calibri Light"/>
              </a:rPr>
              <a:t>Other Good Tools for Mining DNS Domain Name or IP Address</a:t>
            </a:r>
            <a:endParaRPr lang="en-GB" dirty="0"/>
          </a:p>
        </p:txBody>
      </p:sp>
      <p:sp>
        <p:nvSpPr>
          <p:cNvPr id="3" name="Content Placeholder 2">
            <a:extLst>
              <a:ext uri="{FF2B5EF4-FFF2-40B4-BE49-F238E27FC236}">
                <a16:creationId xmlns:a16="http://schemas.microsoft.com/office/drawing/2014/main" id="{0750D52F-83BF-4B8A-A40E-EA9393177069}"/>
              </a:ext>
            </a:extLst>
          </p:cNvPr>
          <p:cNvSpPr>
            <a:spLocks noGrp="1"/>
          </p:cNvSpPr>
          <p:nvPr>
            <p:ph idx="1"/>
          </p:nvPr>
        </p:nvSpPr>
        <p:spPr/>
        <p:txBody>
          <a:bodyPr/>
          <a:lstStyle/>
          <a:p>
            <a:r>
              <a:rPr lang="en-GB" b="0" dirty="0"/>
              <a:t>“</a:t>
            </a:r>
            <a:r>
              <a:rPr lang="en-GB" b="0" dirty="0" err="1"/>
              <a:t>dnsrecon</a:t>
            </a:r>
            <a:r>
              <a:rPr lang="en-GB" b="0" dirty="0"/>
              <a:t>” – reverse searches for domain name give a range of IP address.</a:t>
            </a:r>
          </a:p>
          <a:p>
            <a:endParaRPr lang="en-GB" b="0" dirty="0"/>
          </a:p>
          <a:p>
            <a:endParaRPr lang="en-GB" b="0" dirty="0"/>
          </a:p>
          <a:p>
            <a:endParaRPr lang="en-GB" b="0" dirty="0"/>
          </a:p>
          <a:p>
            <a:endParaRPr lang="en-GB" b="0" dirty="0"/>
          </a:p>
          <a:p>
            <a:r>
              <a:rPr lang="en-GB" b="0" dirty="0" err="1"/>
              <a:t>dnsenum</a:t>
            </a:r>
            <a:r>
              <a:rPr lang="en-GB" b="0" dirty="0"/>
              <a:t> - </a:t>
            </a:r>
            <a:r>
              <a:rPr lang="en-GB" b="0" i="0" dirty="0">
                <a:solidFill>
                  <a:srgbClr val="222222"/>
                </a:solidFill>
                <a:effectLst/>
                <a:latin typeface="Open Sans"/>
              </a:rPr>
              <a:t> Locating all DNS servers and DNS entries for an organization. </a:t>
            </a:r>
            <a:endParaRPr lang="en-GB" b="0" dirty="0"/>
          </a:p>
        </p:txBody>
      </p:sp>
      <p:pic>
        <p:nvPicPr>
          <p:cNvPr id="5" name="Picture 4" descr="Text&#10;&#10;Description automatically generated">
            <a:extLst>
              <a:ext uri="{FF2B5EF4-FFF2-40B4-BE49-F238E27FC236}">
                <a16:creationId xmlns:a16="http://schemas.microsoft.com/office/drawing/2014/main" id="{9847DF8E-38B6-40DC-B1E0-C49701CC5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535" y="2354735"/>
            <a:ext cx="5654530" cy="1592718"/>
          </a:xfrm>
          <a:prstGeom prst="rect">
            <a:avLst/>
          </a:prstGeom>
        </p:spPr>
      </p:pic>
    </p:spTree>
    <p:extLst>
      <p:ext uri="{BB962C8B-B14F-4D97-AF65-F5344CB8AC3E}">
        <p14:creationId xmlns:p14="http://schemas.microsoft.com/office/powerpoint/2010/main" val="379470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SG" sz="4000" b="0" dirty="0"/>
              <a:t>Concept of Information Gathering</a:t>
            </a:r>
          </a:p>
        </p:txBody>
      </p:sp>
    </p:spTree>
    <p:extLst>
      <p:ext uri="{BB962C8B-B14F-4D97-AF65-F5344CB8AC3E}">
        <p14:creationId xmlns:p14="http://schemas.microsoft.com/office/powerpoint/2010/main" val="2786952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0D52F-83BF-4B8A-A40E-EA9393177069}"/>
              </a:ext>
            </a:extLst>
          </p:cNvPr>
          <p:cNvSpPr>
            <a:spLocks noGrp="1"/>
          </p:cNvSpPr>
          <p:nvPr>
            <p:ph idx="1"/>
          </p:nvPr>
        </p:nvSpPr>
        <p:spPr>
          <a:xfrm>
            <a:off x="600635" y="747252"/>
            <a:ext cx="11268636" cy="5429711"/>
          </a:xfrm>
        </p:spPr>
        <p:txBody>
          <a:bodyPr/>
          <a:lstStyle/>
          <a:p>
            <a:r>
              <a:rPr lang="en-GB" b="1" dirty="0" err="1"/>
              <a:t>dnsenum</a:t>
            </a:r>
            <a:r>
              <a:rPr lang="en-GB" dirty="0"/>
              <a:t> - </a:t>
            </a:r>
            <a:r>
              <a:rPr lang="en-GB" b="0" i="0" dirty="0">
                <a:solidFill>
                  <a:srgbClr val="222222"/>
                </a:solidFill>
                <a:effectLst/>
                <a:latin typeface="Open Sans"/>
              </a:rPr>
              <a:t> </a:t>
            </a:r>
            <a:r>
              <a:rPr lang="en-GB" sz="2400" b="0" i="0" dirty="0">
                <a:solidFill>
                  <a:srgbClr val="222222"/>
                </a:solidFill>
                <a:effectLst/>
                <a:latin typeface="Open Sans"/>
              </a:rPr>
              <a:t>Locating all DNS servers and DNS entries for an organization. </a:t>
            </a:r>
            <a:endParaRPr lang="en-GB" dirty="0"/>
          </a:p>
        </p:txBody>
      </p:sp>
      <p:pic>
        <p:nvPicPr>
          <p:cNvPr id="6" name="Picture 5" descr="Text&#10;&#10;Description automatically generated">
            <a:extLst>
              <a:ext uri="{FF2B5EF4-FFF2-40B4-BE49-F238E27FC236}">
                <a16:creationId xmlns:a16="http://schemas.microsoft.com/office/drawing/2014/main" id="{3A3DF3A7-59AC-4D16-93FA-FE12FBD6B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809" y="1546694"/>
            <a:ext cx="9965847" cy="4873923"/>
          </a:xfrm>
          <a:prstGeom prst="rect">
            <a:avLst/>
          </a:prstGeom>
        </p:spPr>
      </p:pic>
    </p:spTree>
    <p:extLst>
      <p:ext uri="{BB962C8B-B14F-4D97-AF65-F5344CB8AC3E}">
        <p14:creationId xmlns:p14="http://schemas.microsoft.com/office/powerpoint/2010/main" val="15991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US" sz="4000" b="0" dirty="0"/>
              <a:t>Information Gathering through WWW/Internet</a:t>
            </a:r>
            <a:endParaRPr lang="en-SG" sz="4000" b="0" dirty="0"/>
          </a:p>
        </p:txBody>
      </p:sp>
    </p:spTree>
    <p:extLst>
      <p:ext uri="{BB962C8B-B14F-4D97-AF65-F5344CB8AC3E}">
        <p14:creationId xmlns:p14="http://schemas.microsoft.com/office/powerpoint/2010/main" val="3025415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D6B-1BE1-456F-A15A-94468F3FBEF3}"/>
              </a:ext>
            </a:extLst>
          </p:cNvPr>
          <p:cNvSpPr txBox="1">
            <a:spLocks noGrp="1"/>
          </p:cNvSpPr>
          <p:nvPr>
            <p:ph type="title"/>
          </p:nvPr>
        </p:nvSpPr>
        <p:spPr/>
        <p:txBody>
          <a:bodyPr/>
          <a:lstStyle/>
          <a:p>
            <a:r>
              <a:rPr lang="en-GB" dirty="0">
                <a:cs typeface="Calibri Light"/>
              </a:rPr>
              <a:t>Information Gathering through WWW/Internet</a:t>
            </a:r>
            <a:endParaRPr lang="en-US" dirty="0"/>
          </a:p>
        </p:txBody>
      </p:sp>
      <p:sp>
        <p:nvSpPr>
          <p:cNvPr id="3" name="Content Placeholder 2">
            <a:extLst>
              <a:ext uri="{FF2B5EF4-FFF2-40B4-BE49-F238E27FC236}">
                <a16:creationId xmlns:a16="http://schemas.microsoft.com/office/drawing/2014/main" id="{4B6D8F6B-BD75-4B4A-BCFB-588BB859ACAD}"/>
              </a:ext>
            </a:extLst>
          </p:cNvPr>
          <p:cNvSpPr txBox="1">
            <a:spLocks noGrp="1"/>
          </p:cNvSpPr>
          <p:nvPr>
            <p:ph idx="1"/>
          </p:nvPr>
        </p:nvSpPr>
        <p:spPr/>
        <p:txBody>
          <a:bodyPr/>
          <a:lstStyle/>
          <a:p>
            <a:r>
              <a:rPr lang="en-GB" b="0" dirty="0">
                <a:cs typeface="Calibri"/>
              </a:rPr>
              <a:t>There are a lot more information can be gathered for the WWW pages or free data site from the Internet.</a:t>
            </a:r>
          </a:p>
          <a:p>
            <a:r>
              <a:rPr lang="en-GB" b="0" dirty="0"/>
              <a:t>In this section, we look at OSINT tools that allows us to gather intelligence through the World-Wide-Web or the Internet. </a:t>
            </a:r>
          </a:p>
          <a:p>
            <a:pPr lvl="1"/>
            <a:endParaRPr lang="en-GB" dirty="0">
              <a:cs typeface="Calibri"/>
            </a:endParaRPr>
          </a:p>
        </p:txBody>
      </p:sp>
      <p:sp>
        <p:nvSpPr>
          <p:cNvPr id="4" name="Date Placeholder 3">
            <a:extLst>
              <a:ext uri="{FF2B5EF4-FFF2-40B4-BE49-F238E27FC236}">
                <a16:creationId xmlns:a16="http://schemas.microsoft.com/office/drawing/2014/main" id="{E2720BB4-953A-4CA9-8565-F2D1AEAD8155}"/>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44E701-FFBC-4BCC-9693-703862E519B1}"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44276342-7D79-415A-B7E7-29F96AD4AA7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479C31-8955-4557-AF14-F88B1DF257EA}" type="slidenum">
              <a:rPr/>
              <a:t>42</a:t>
            </a:fld>
            <a:endParaRPr lang="en-GB" sz="1200" b="0" i="0" u="none" strike="noStrike" kern="1200" cap="none" spc="0" baseline="0">
              <a:solidFill>
                <a:srgbClr val="898989"/>
              </a:solidFill>
              <a:uFillTx/>
              <a:latin typeface="Calibri"/>
            </a:endParaRPr>
          </a:p>
        </p:txBody>
      </p:sp>
      <p:sp>
        <p:nvSpPr>
          <p:cNvPr id="6" name="Footer Placeholder 6">
            <a:extLst>
              <a:ext uri="{FF2B5EF4-FFF2-40B4-BE49-F238E27FC236}">
                <a16:creationId xmlns:a16="http://schemas.microsoft.com/office/drawing/2014/main" id="{A2325231-7E86-48E1-8056-45AD7AF186C2}"/>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2.2- Passive Reconnaissance</a:t>
            </a:r>
          </a:p>
        </p:txBody>
      </p:sp>
    </p:spTree>
    <p:extLst>
      <p:ext uri="{BB962C8B-B14F-4D97-AF65-F5344CB8AC3E}">
        <p14:creationId xmlns:p14="http://schemas.microsoft.com/office/powerpoint/2010/main" val="4124100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4C7E-4BA5-4622-B823-43A0969D19D2}"/>
              </a:ext>
            </a:extLst>
          </p:cNvPr>
          <p:cNvSpPr txBox="1">
            <a:spLocks noGrp="1"/>
          </p:cNvSpPr>
          <p:nvPr>
            <p:ph type="title"/>
          </p:nvPr>
        </p:nvSpPr>
        <p:spPr>
          <a:xfrm>
            <a:off x="129992" y="-135381"/>
            <a:ext cx="10515600" cy="1325559"/>
          </a:xfrm>
        </p:spPr>
        <p:txBody>
          <a:bodyPr/>
          <a:lstStyle/>
          <a:p>
            <a:r>
              <a:rPr lang="en-US" dirty="0"/>
              <a:t>Activity 3.1.3 – Hands-on</a:t>
            </a:r>
            <a:br>
              <a:rPr lang="en-US" dirty="0">
                <a:cs typeface="Calibri Light"/>
              </a:rPr>
            </a:br>
            <a:endParaRPr lang="en-US" sz="2400" dirty="0">
              <a:cs typeface="Calibri Light"/>
            </a:endParaRPr>
          </a:p>
        </p:txBody>
      </p:sp>
      <p:sp>
        <p:nvSpPr>
          <p:cNvPr id="6" name="Content Placeholder 7">
            <a:extLst>
              <a:ext uri="{FF2B5EF4-FFF2-40B4-BE49-F238E27FC236}">
                <a16:creationId xmlns:a16="http://schemas.microsoft.com/office/drawing/2014/main" id="{FE8FB300-61B9-474F-B7A5-DB4740977E8A}"/>
              </a:ext>
            </a:extLst>
          </p:cNvPr>
          <p:cNvSpPr txBox="1">
            <a:spLocks noGrp="1"/>
          </p:cNvSpPr>
          <p:nvPr>
            <p:ph idx="1"/>
          </p:nvPr>
        </p:nvSpPr>
        <p:spPr/>
        <p:txBody>
          <a:bodyPr>
            <a:normAutofit/>
          </a:bodyPr>
          <a:lstStyle/>
          <a:p>
            <a:r>
              <a:rPr lang="en-US" sz="2800" b="0" dirty="0">
                <a:cs typeface="Calibri"/>
              </a:rPr>
              <a:t>In this activity, we will explore the “</a:t>
            </a:r>
            <a:r>
              <a:rPr lang="en-US" sz="2800" b="0" dirty="0" err="1">
                <a:cs typeface="Calibri"/>
              </a:rPr>
              <a:t>subbrute</a:t>
            </a:r>
            <a:r>
              <a:rPr lang="en-US" sz="2800" b="0" dirty="0">
                <a:cs typeface="Calibri"/>
              </a:rPr>
              <a:t>” command to gather information all the sub-domains within a domain.</a:t>
            </a:r>
            <a:endParaRPr lang="en-US" sz="2800" b="0" dirty="0"/>
          </a:p>
          <a:p>
            <a:r>
              <a:rPr lang="en-US" sz="2800" b="0" dirty="0">
                <a:solidFill>
                  <a:srgbClr val="FF0000"/>
                </a:solidFill>
                <a:cs typeface="Calibri"/>
              </a:rPr>
              <a:t>Important Notice</a:t>
            </a:r>
            <a:endParaRPr lang="en-US" sz="2800" b="0" dirty="0">
              <a:cs typeface="Calibri"/>
            </a:endParaRPr>
          </a:p>
          <a:p>
            <a:pPr lvl="1"/>
            <a:r>
              <a:rPr lang="en-US" sz="2400" b="0" dirty="0">
                <a:cs typeface="Calibri"/>
              </a:rPr>
              <a:t>Poly blocks some of the communication protocols and you may need to use the hotspot on your hand-phone while do this activity in school.</a:t>
            </a:r>
          </a:p>
          <a:p>
            <a:pPr lvl="1"/>
            <a:endParaRPr lang="en-US" sz="2400" b="0" dirty="0">
              <a:cs typeface="Calibri"/>
            </a:endParaRPr>
          </a:p>
          <a:p>
            <a:r>
              <a:rPr lang="en-US" sz="2800" b="0" dirty="0"/>
              <a:t>Instruction</a:t>
            </a:r>
          </a:p>
          <a:p>
            <a:pPr lvl="1"/>
            <a:r>
              <a:rPr lang="en-US" sz="2400" b="0" dirty="0"/>
              <a:t>Start Kali Linux VM and change network setting to NAT</a:t>
            </a:r>
          </a:p>
          <a:p>
            <a:pPr lvl="1"/>
            <a:r>
              <a:rPr lang="en-US" sz="2400" b="0" dirty="0">
                <a:cs typeface="Calibri"/>
              </a:rPr>
              <a:t>Start a Terminal and Follow the instructions on the following slides.</a:t>
            </a:r>
          </a:p>
          <a:p>
            <a:pPr lvl="1"/>
            <a:r>
              <a:rPr lang="en-US" sz="2400" b="0" dirty="0">
                <a:cs typeface="Calibri"/>
              </a:rPr>
              <a:t>No submission needed.</a:t>
            </a:r>
            <a:endParaRPr lang="en-US" sz="2400" dirty="0">
              <a:cs typeface="Calibri"/>
            </a:endParaRPr>
          </a:p>
          <a:p>
            <a:pPr lvl="2"/>
            <a:endParaRPr lang="en-US" sz="2000" dirty="0">
              <a:cs typeface="Calibri"/>
            </a:endParaRPr>
          </a:p>
          <a:p>
            <a:pPr lvl="1"/>
            <a:endParaRPr lang="en-US" sz="2400" b="0" dirty="0">
              <a:cs typeface="Calibri"/>
            </a:endParaRPr>
          </a:p>
          <a:p>
            <a:endParaRPr lang="en-US" sz="2800" b="0" dirty="0">
              <a:cs typeface="Calibri"/>
            </a:endParaRPr>
          </a:p>
          <a:p>
            <a:endParaRPr lang="en-US" sz="2800" b="0" dirty="0">
              <a:cs typeface="Calibri"/>
            </a:endParaRPr>
          </a:p>
        </p:txBody>
      </p:sp>
      <p:sp>
        <p:nvSpPr>
          <p:cNvPr id="3" name="Date Placeholder 3">
            <a:extLst>
              <a:ext uri="{FF2B5EF4-FFF2-40B4-BE49-F238E27FC236}">
                <a16:creationId xmlns:a16="http://schemas.microsoft.com/office/drawing/2014/main" id="{DD1A9927-BA32-4C89-8889-FDAFB6AA419F}"/>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0F3C28-F196-4CDE-8523-D5143AD24836}"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4" name="Footer Placeholder 4">
            <a:extLst>
              <a:ext uri="{FF2B5EF4-FFF2-40B4-BE49-F238E27FC236}">
                <a16:creationId xmlns:a16="http://schemas.microsoft.com/office/drawing/2014/main" id="{1BC0D223-B3AB-4BBD-B20F-FD4D7B8F637F}"/>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2.1-Passive Reconnaissance Basic</a:t>
            </a:r>
          </a:p>
        </p:txBody>
      </p:sp>
      <p:sp>
        <p:nvSpPr>
          <p:cNvPr id="5" name="Slide Number Placeholder 5">
            <a:extLst>
              <a:ext uri="{FF2B5EF4-FFF2-40B4-BE49-F238E27FC236}">
                <a16:creationId xmlns:a16="http://schemas.microsoft.com/office/drawing/2014/main" id="{57C97E09-285B-4033-B548-FF31A39A870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96920-36A9-4C41-ABAF-FA42EDA46798}" type="slidenum">
              <a:rPr/>
              <a:t>43</a:t>
            </a:fld>
            <a:endParaRPr lang="en-GB" sz="1200" b="0" i="0" u="none" strike="noStrike" kern="1200" cap="none" spc="0" baseline="0">
              <a:solidFill>
                <a:srgbClr val="898989"/>
              </a:solidFill>
              <a:uFillTx/>
              <a:latin typeface="Calibri"/>
            </a:endParaRPr>
          </a:p>
        </p:txBody>
      </p:sp>
      <p:sp>
        <p:nvSpPr>
          <p:cNvPr id="7" name="Date Placeholder 6">
            <a:extLst>
              <a:ext uri="{FF2B5EF4-FFF2-40B4-BE49-F238E27FC236}">
                <a16:creationId xmlns:a16="http://schemas.microsoft.com/office/drawing/2014/main" id="{D2849907-76FA-4DCB-A0CD-BF5FBBD7926E}"/>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ED8289-FBF4-44A5-9406-53A81023090E}"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8" name="Slide Number Placeholder 8">
            <a:extLst>
              <a:ext uri="{FF2B5EF4-FFF2-40B4-BE49-F238E27FC236}">
                <a16:creationId xmlns:a16="http://schemas.microsoft.com/office/drawing/2014/main" id="{7E1DA3A3-BB3B-4CA2-8573-931AA842494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5CD273-6426-4C87-9C3D-0DDF958C642F}" type="slidenum">
              <a:rPr/>
              <a:t>43</a:t>
            </a:fld>
            <a:endParaRPr lang="en-GB" sz="1200" b="0" i="0" u="none" strike="noStrike" kern="1200" cap="none" spc="0" baseline="0">
              <a:solidFill>
                <a:srgbClr val="898989"/>
              </a:solidFill>
              <a:uFillTx/>
              <a:latin typeface="Calibri"/>
            </a:endParaRPr>
          </a:p>
        </p:txBody>
      </p:sp>
    </p:spTree>
    <p:extLst>
      <p:ext uri="{BB962C8B-B14F-4D97-AF65-F5344CB8AC3E}">
        <p14:creationId xmlns:p14="http://schemas.microsoft.com/office/powerpoint/2010/main" val="1315646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D3EB2-A666-441B-A695-96D967D279B0}"/>
              </a:ext>
            </a:extLst>
          </p:cNvPr>
          <p:cNvSpPr>
            <a:spLocks noGrp="1"/>
          </p:cNvSpPr>
          <p:nvPr>
            <p:ph idx="1"/>
          </p:nvPr>
        </p:nvSpPr>
        <p:spPr>
          <a:xfrm>
            <a:off x="309285" y="681037"/>
            <a:ext cx="10515600" cy="5650189"/>
          </a:xfrm>
        </p:spPr>
        <p:txBody>
          <a:bodyPr/>
          <a:lstStyle/>
          <a:p>
            <a:r>
              <a:rPr lang="en-GB" sz="2800" b="0" dirty="0"/>
              <a:t>This is a tool written in Python and you need to clone it from GitHub. </a:t>
            </a:r>
          </a:p>
          <a:p>
            <a:r>
              <a:rPr lang="en-GB" sz="2800" b="0" dirty="0"/>
              <a:t>In your Kali Linux VM, start a terminal and </a:t>
            </a:r>
            <a:r>
              <a:rPr lang="en-GB" sz="2800" b="0" dirty="0" err="1"/>
              <a:t>sudo</a:t>
            </a:r>
            <a:r>
              <a:rPr lang="en-GB" sz="2800" b="0" dirty="0"/>
              <a:t> to root user.</a:t>
            </a:r>
          </a:p>
          <a:p>
            <a:r>
              <a:rPr lang="en-GB" sz="2800" b="0" dirty="0"/>
              <a:t>Copy the following :</a:t>
            </a:r>
            <a:br>
              <a:rPr lang="en-GB" sz="2800" b="0" dirty="0"/>
            </a:br>
            <a:br>
              <a:rPr lang="en-GB" sz="2800" b="0" dirty="0"/>
            </a:br>
            <a:r>
              <a:rPr lang="en-GB" sz="2800" b="0" dirty="0"/>
              <a:t>	#git clone https://github.com/TheRook/subbrute.git</a:t>
            </a:r>
          </a:p>
          <a:p>
            <a:endParaRPr lang="en-GB" sz="2800" b="0" dirty="0"/>
          </a:p>
          <a:p>
            <a:pPr marL="0" indent="0">
              <a:buNone/>
            </a:pPr>
            <a:r>
              <a:rPr lang="en-GB" sz="2800" b="0" dirty="0"/>
              <a:t>   and run it in your terminal.</a:t>
            </a:r>
          </a:p>
        </p:txBody>
      </p:sp>
      <p:pic>
        <p:nvPicPr>
          <p:cNvPr id="7" name="Picture 6">
            <a:extLst>
              <a:ext uri="{FF2B5EF4-FFF2-40B4-BE49-F238E27FC236}">
                <a16:creationId xmlns:a16="http://schemas.microsoft.com/office/drawing/2014/main" id="{557644AC-0949-4242-AA76-F1B23FC7285B}"/>
              </a:ext>
            </a:extLst>
          </p:cNvPr>
          <p:cNvPicPr>
            <a:picLocks noChangeAspect="1"/>
          </p:cNvPicPr>
          <p:nvPr/>
        </p:nvPicPr>
        <p:blipFill>
          <a:blip r:embed="rId2"/>
          <a:stretch>
            <a:fillRect/>
          </a:stretch>
        </p:blipFill>
        <p:spPr>
          <a:xfrm>
            <a:off x="4442669" y="3990025"/>
            <a:ext cx="6579100" cy="1866072"/>
          </a:xfrm>
          <a:prstGeom prst="rect">
            <a:avLst/>
          </a:prstGeom>
        </p:spPr>
      </p:pic>
    </p:spTree>
    <p:extLst>
      <p:ext uri="{BB962C8B-B14F-4D97-AF65-F5344CB8AC3E}">
        <p14:creationId xmlns:p14="http://schemas.microsoft.com/office/powerpoint/2010/main" val="2959884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315E17-AE0D-4505-ADE3-3031AC9F9473}"/>
              </a:ext>
            </a:extLst>
          </p:cNvPr>
          <p:cNvPicPr>
            <a:picLocks noChangeAspect="1"/>
          </p:cNvPicPr>
          <p:nvPr/>
        </p:nvPicPr>
        <p:blipFill>
          <a:blip r:embed="rId2"/>
          <a:stretch>
            <a:fillRect/>
          </a:stretch>
        </p:blipFill>
        <p:spPr>
          <a:xfrm>
            <a:off x="4318652" y="244300"/>
            <a:ext cx="6389112" cy="5853113"/>
          </a:xfrm>
          <a:prstGeom prst="rect">
            <a:avLst/>
          </a:prstGeom>
          <a:noFill/>
        </p:spPr>
      </p:pic>
    </p:spTree>
    <p:extLst>
      <p:ext uri="{BB962C8B-B14F-4D97-AF65-F5344CB8AC3E}">
        <p14:creationId xmlns:p14="http://schemas.microsoft.com/office/powerpoint/2010/main" val="909649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6149-889C-445D-B6D4-BD955947C0EA}"/>
              </a:ext>
            </a:extLst>
          </p:cNvPr>
          <p:cNvSpPr>
            <a:spLocks noGrp="1"/>
          </p:cNvSpPr>
          <p:nvPr>
            <p:ph type="title"/>
          </p:nvPr>
        </p:nvSpPr>
        <p:spPr/>
        <p:txBody>
          <a:bodyPr/>
          <a:lstStyle/>
          <a:p>
            <a:r>
              <a:rPr lang="en-GB" dirty="0"/>
              <a:t>Use of “</a:t>
            </a:r>
            <a:r>
              <a:rPr lang="en-GB" dirty="0" err="1"/>
              <a:t>subbrute</a:t>
            </a:r>
            <a:r>
              <a:rPr lang="en-GB" dirty="0"/>
              <a:t>” command</a:t>
            </a:r>
          </a:p>
        </p:txBody>
      </p:sp>
      <p:sp>
        <p:nvSpPr>
          <p:cNvPr id="3" name="Content Placeholder 2">
            <a:extLst>
              <a:ext uri="{FF2B5EF4-FFF2-40B4-BE49-F238E27FC236}">
                <a16:creationId xmlns:a16="http://schemas.microsoft.com/office/drawing/2014/main" id="{B227D978-C28B-4F9E-8BD5-1D1E93E1D41F}"/>
              </a:ext>
            </a:extLst>
          </p:cNvPr>
          <p:cNvSpPr>
            <a:spLocks noGrp="1"/>
          </p:cNvSpPr>
          <p:nvPr>
            <p:ph idx="1"/>
          </p:nvPr>
        </p:nvSpPr>
        <p:spPr/>
        <p:txBody>
          <a:bodyPr/>
          <a:lstStyle/>
          <a:p>
            <a:r>
              <a:rPr lang="en-GB" b="0" dirty="0"/>
              <a:t>to find out from the Internet the sub-domain names that the organization uses</a:t>
            </a:r>
          </a:p>
        </p:txBody>
      </p:sp>
      <p:pic>
        <p:nvPicPr>
          <p:cNvPr id="5" name="Picture 4" descr="Text&#10;&#10;Description automatically generated">
            <a:extLst>
              <a:ext uri="{FF2B5EF4-FFF2-40B4-BE49-F238E27FC236}">
                <a16:creationId xmlns:a16="http://schemas.microsoft.com/office/drawing/2014/main" id="{B87842A1-B4A5-466C-90C0-925C0C397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102" y="2508956"/>
            <a:ext cx="7643278" cy="2814326"/>
          </a:xfrm>
          <a:prstGeom prst="rect">
            <a:avLst/>
          </a:prstGeom>
        </p:spPr>
      </p:pic>
    </p:spTree>
    <p:extLst>
      <p:ext uri="{BB962C8B-B14F-4D97-AF65-F5344CB8AC3E}">
        <p14:creationId xmlns:p14="http://schemas.microsoft.com/office/powerpoint/2010/main" val="860003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ADD5DD5-9BE7-4293-849A-12F65C60510E}"/>
              </a:ext>
            </a:extLst>
          </p:cNvPr>
          <p:cNvSpPr>
            <a:spLocks noGrp="1"/>
          </p:cNvSpPr>
          <p:nvPr>
            <p:ph idx="1"/>
          </p:nvPr>
        </p:nvSpPr>
        <p:spPr>
          <a:xfrm>
            <a:off x="1030941" y="3528392"/>
            <a:ext cx="8274424" cy="2785953"/>
          </a:xfrm>
        </p:spPr>
        <p:txBody>
          <a:bodyPr anchor="ctr">
            <a:normAutofit/>
          </a:bodyPr>
          <a:lstStyle/>
          <a:p>
            <a:r>
              <a:rPr lang="en-GB" sz="2000" dirty="0"/>
              <a:t>In the results, you will find the sub-domain within the testfire.net website. There are information gathered from web pages.</a:t>
            </a:r>
          </a:p>
          <a:p>
            <a:endParaRPr lang="en-GB" sz="2000" dirty="0"/>
          </a:p>
          <a:p>
            <a:endParaRPr lang="en-GB" sz="2000" dirty="0"/>
          </a:p>
        </p:txBody>
      </p:sp>
      <p:pic>
        <p:nvPicPr>
          <p:cNvPr id="10" name="Content Placeholder 5" descr="Graphical user interface, text, application&#10;&#10;Description automatically generated">
            <a:extLst>
              <a:ext uri="{FF2B5EF4-FFF2-40B4-BE49-F238E27FC236}">
                <a16:creationId xmlns:a16="http://schemas.microsoft.com/office/drawing/2014/main" id="{CACBB746-283A-47AA-8FBD-887B976F0F66}"/>
              </a:ext>
            </a:extLst>
          </p:cNvPr>
          <p:cNvPicPr>
            <a:picLocks noChangeAspect="1"/>
          </p:cNvPicPr>
          <p:nvPr/>
        </p:nvPicPr>
        <p:blipFill rotWithShape="1">
          <a:blip r:embed="rId2"/>
          <a:srcRect r="231"/>
          <a:stretch/>
        </p:blipFill>
        <p:spPr>
          <a:xfrm>
            <a:off x="1030941" y="1320618"/>
            <a:ext cx="8274424" cy="2207774"/>
          </a:xfrm>
          <a:prstGeom prst="rect">
            <a:avLst/>
          </a:prstGeom>
          <a:noFill/>
        </p:spPr>
      </p:pic>
    </p:spTree>
    <p:extLst>
      <p:ext uri="{BB962C8B-B14F-4D97-AF65-F5344CB8AC3E}">
        <p14:creationId xmlns:p14="http://schemas.microsoft.com/office/powerpoint/2010/main" val="1570986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06A1-B0EC-4186-953A-B8B4CDC9D3AD}"/>
              </a:ext>
            </a:extLst>
          </p:cNvPr>
          <p:cNvSpPr>
            <a:spLocks noGrp="1"/>
          </p:cNvSpPr>
          <p:nvPr>
            <p:ph type="title"/>
          </p:nvPr>
        </p:nvSpPr>
        <p:spPr>
          <a:xfrm>
            <a:off x="686834" y="1153572"/>
            <a:ext cx="3200400" cy="4461163"/>
          </a:xfrm>
        </p:spPr>
        <p:txBody>
          <a:bodyPr>
            <a:normAutofit/>
          </a:bodyPr>
          <a:lstStyle/>
          <a:p>
            <a:r>
              <a:rPr lang="en-GB" b="1">
                <a:solidFill>
                  <a:srgbClr val="FFFFFF"/>
                </a:solidFill>
                <a:cs typeface="Calibri Light"/>
              </a:rPr>
              <a:t>Observations</a:t>
            </a:r>
          </a:p>
        </p:txBody>
      </p:sp>
      <p:sp>
        <p:nvSpPr>
          <p:cNvPr id="3" name="Content Placeholder 2">
            <a:extLst>
              <a:ext uri="{FF2B5EF4-FFF2-40B4-BE49-F238E27FC236}">
                <a16:creationId xmlns:a16="http://schemas.microsoft.com/office/drawing/2014/main" id="{2406A4FA-F556-4D57-9910-EE7EAA9CBBD9}"/>
              </a:ext>
            </a:extLst>
          </p:cNvPr>
          <p:cNvSpPr>
            <a:spLocks noGrp="1"/>
          </p:cNvSpPr>
          <p:nvPr>
            <p:ph idx="1"/>
          </p:nvPr>
        </p:nvSpPr>
        <p:spPr>
          <a:xfrm>
            <a:off x="888320" y="-977479"/>
            <a:ext cx="10460998" cy="5585619"/>
          </a:xfrm>
        </p:spPr>
        <p:txBody>
          <a:bodyPr anchor="ctr">
            <a:normAutofit/>
          </a:bodyPr>
          <a:lstStyle/>
          <a:p>
            <a:r>
              <a:rPr lang="en-GB" dirty="0">
                <a:cs typeface="Calibri"/>
              </a:rPr>
              <a:t>This is another </a:t>
            </a:r>
            <a:r>
              <a:rPr lang="en-GB" u="sng" dirty="0">
                <a:cs typeface="Calibri"/>
              </a:rPr>
              <a:t>passive</a:t>
            </a:r>
            <a:r>
              <a:rPr lang="en-GB" dirty="0">
                <a:cs typeface="Calibri"/>
              </a:rPr>
              <a:t> reconnaissance approach to gather info. on sub-domain names from pages already published.</a:t>
            </a:r>
            <a:endParaRPr lang="en-US" dirty="0"/>
          </a:p>
        </p:txBody>
      </p:sp>
    </p:spTree>
    <p:extLst>
      <p:ext uri="{BB962C8B-B14F-4D97-AF65-F5344CB8AC3E}">
        <p14:creationId xmlns:p14="http://schemas.microsoft.com/office/powerpoint/2010/main" val="203533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601200" cy="646331"/>
          </a:xfrm>
          <a:prstGeom prst="rect">
            <a:avLst/>
          </a:prstGeom>
        </p:spPr>
        <p:txBody>
          <a:bodyPr wrap="square">
            <a:spAutoFit/>
          </a:bodyPr>
          <a:lstStyle/>
          <a:p>
            <a:r>
              <a:rPr lang="en-US" sz="3600" dirty="0">
                <a:solidFill>
                  <a:schemeClr val="bg1">
                    <a:lumMod val="95000"/>
                  </a:schemeClr>
                </a:solidFill>
              </a:rPr>
              <a:t>Use of Google Search Operators</a:t>
            </a:r>
          </a:p>
        </p:txBody>
      </p:sp>
      <p:pic>
        <p:nvPicPr>
          <p:cNvPr id="6" name="Picture 5"/>
          <p:cNvPicPr>
            <a:picLocks noChangeAspect="1"/>
          </p:cNvPicPr>
          <p:nvPr/>
        </p:nvPicPr>
        <p:blipFill>
          <a:blip r:embed="rId2"/>
          <a:stretch>
            <a:fillRect/>
          </a:stretch>
        </p:blipFill>
        <p:spPr>
          <a:xfrm>
            <a:off x="337176" y="755605"/>
            <a:ext cx="8526610" cy="6209972"/>
          </a:xfrm>
          <a:prstGeom prst="rect">
            <a:avLst/>
          </a:prstGeom>
        </p:spPr>
      </p:pic>
      <p:pic>
        <p:nvPicPr>
          <p:cNvPr id="7" name="Picture 6"/>
          <p:cNvPicPr>
            <a:picLocks noChangeAspect="1"/>
          </p:cNvPicPr>
          <p:nvPr/>
        </p:nvPicPr>
        <p:blipFill>
          <a:blip r:embed="rId3"/>
          <a:stretch>
            <a:fillRect/>
          </a:stretch>
        </p:blipFill>
        <p:spPr>
          <a:xfrm>
            <a:off x="6934200" y="4876800"/>
            <a:ext cx="4648200" cy="333375"/>
          </a:xfrm>
          <a:prstGeom prst="rect">
            <a:avLst/>
          </a:prstGeom>
        </p:spPr>
      </p:pic>
    </p:spTree>
    <p:extLst>
      <p:ext uri="{BB962C8B-B14F-4D97-AF65-F5344CB8AC3E}">
        <p14:creationId xmlns:p14="http://schemas.microsoft.com/office/powerpoint/2010/main" val="84066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Information Gathering</a:t>
            </a:r>
          </a:p>
        </p:txBody>
      </p:sp>
      <p:sp>
        <p:nvSpPr>
          <p:cNvPr id="3" name="Content Placeholder 2"/>
          <p:cNvSpPr>
            <a:spLocks noGrp="1"/>
          </p:cNvSpPr>
          <p:nvPr>
            <p:ph idx="1"/>
          </p:nvPr>
        </p:nvSpPr>
        <p:spPr/>
        <p:txBody>
          <a:bodyPr/>
          <a:lstStyle/>
          <a:p>
            <a:pPr marL="342265" indent="-342265"/>
            <a:r>
              <a:rPr lang="en-US" sz="2800" b="0" dirty="0"/>
              <a:t>Also known as Reconnaissance.</a:t>
            </a:r>
          </a:p>
          <a:p>
            <a:pPr marL="342265" indent="-342265"/>
            <a:r>
              <a:rPr lang="en-US" sz="2800" b="0" dirty="0"/>
              <a:t>The objective is to find out whatever information you or your team needed to accomplish a WAPT project. </a:t>
            </a:r>
          </a:p>
          <a:p>
            <a:pPr marL="342265" indent="-342265"/>
            <a:r>
              <a:rPr lang="en-US" sz="2800" b="0" dirty="0"/>
              <a:t>Information gathering activity can happen at anytime during a project cycle but needed more often at </a:t>
            </a:r>
            <a:r>
              <a:rPr lang="en-US" sz="2800" dirty="0"/>
              <a:t>Pre-Testing phase</a:t>
            </a:r>
            <a:r>
              <a:rPr lang="en-US" sz="2800" b="0" dirty="0"/>
              <a:t> and </a:t>
            </a:r>
            <a:r>
              <a:rPr lang="en-US" sz="2800" dirty="0"/>
              <a:t>Testing phase</a:t>
            </a:r>
            <a:r>
              <a:rPr lang="en-US" sz="2800" b="0" dirty="0"/>
              <a:t>, depending on how the project </a:t>
            </a:r>
            <a:r>
              <a:rPr lang="en-SG" sz="2800" b="0" dirty="0"/>
              <a:t>was</a:t>
            </a:r>
            <a:r>
              <a:rPr lang="en-US" sz="2800" b="0" dirty="0"/>
              <a:t> obtained.</a:t>
            </a:r>
            <a:endParaRPr lang="en-US" sz="2400" b="0" dirty="0"/>
          </a:p>
        </p:txBody>
      </p:sp>
    </p:spTree>
    <p:extLst>
      <p:ext uri="{BB962C8B-B14F-4D97-AF65-F5344CB8AC3E}">
        <p14:creationId xmlns:p14="http://schemas.microsoft.com/office/powerpoint/2010/main" val="104643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196" y="1"/>
            <a:ext cx="11182971" cy="6875930"/>
          </a:xfrm>
          <a:prstGeom prst="rect">
            <a:avLst/>
          </a:prstGeom>
        </p:spPr>
      </p:pic>
    </p:spTree>
    <p:extLst>
      <p:ext uri="{BB962C8B-B14F-4D97-AF65-F5344CB8AC3E}">
        <p14:creationId xmlns:p14="http://schemas.microsoft.com/office/powerpoint/2010/main" val="2690562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4C7E-4BA5-4622-B823-43A0969D19D2}"/>
              </a:ext>
            </a:extLst>
          </p:cNvPr>
          <p:cNvSpPr txBox="1">
            <a:spLocks noGrp="1"/>
          </p:cNvSpPr>
          <p:nvPr>
            <p:ph type="title"/>
          </p:nvPr>
        </p:nvSpPr>
        <p:spPr>
          <a:xfrm>
            <a:off x="174814" y="-171240"/>
            <a:ext cx="10515600" cy="1325559"/>
          </a:xfrm>
        </p:spPr>
        <p:txBody>
          <a:bodyPr/>
          <a:lstStyle/>
          <a:p>
            <a:r>
              <a:rPr lang="en-US" dirty="0"/>
              <a:t>Activity 3.1.4 - Hands-on</a:t>
            </a:r>
            <a:br>
              <a:rPr lang="en-US" dirty="0">
                <a:cs typeface="Calibri Light"/>
              </a:rPr>
            </a:br>
            <a:endParaRPr lang="en-US" sz="2400" dirty="0">
              <a:cs typeface="Calibri Light"/>
            </a:endParaRPr>
          </a:p>
        </p:txBody>
      </p:sp>
      <p:sp>
        <p:nvSpPr>
          <p:cNvPr id="6" name="Content Placeholder 7">
            <a:extLst>
              <a:ext uri="{FF2B5EF4-FFF2-40B4-BE49-F238E27FC236}">
                <a16:creationId xmlns:a16="http://schemas.microsoft.com/office/drawing/2014/main" id="{FE8FB300-61B9-474F-B7A5-DB4740977E8A}"/>
              </a:ext>
            </a:extLst>
          </p:cNvPr>
          <p:cNvSpPr txBox="1">
            <a:spLocks noGrp="1"/>
          </p:cNvSpPr>
          <p:nvPr>
            <p:ph idx="1"/>
          </p:nvPr>
        </p:nvSpPr>
        <p:spPr/>
        <p:txBody>
          <a:bodyPr>
            <a:noAutofit/>
          </a:bodyPr>
          <a:lstStyle/>
          <a:p>
            <a:r>
              <a:rPr lang="en-US" sz="2800" b="0" dirty="0">
                <a:cs typeface="Calibri"/>
              </a:rPr>
              <a:t>In this activity, we will explore the use google operator to search for information or data.</a:t>
            </a:r>
            <a:endParaRPr lang="en-US" sz="2800" b="0" dirty="0"/>
          </a:p>
          <a:p>
            <a:r>
              <a:rPr lang="en-US" sz="2800" b="0" dirty="0">
                <a:solidFill>
                  <a:srgbClr val="FF0000"/>
                </a:solidFill>
                <a:cs typeface="Calibri"/>
              </a:rPr>
              <a:t>Important Notice</a:t>
            </a:r>
            <a:endParaRPr lang="en-US" sz="2800" b="0" dirty="0">
              <a:cs typeface="Calibri"/>
            </a:endParaRPr>
          </a:p>
          <a:p>
            <a:pPr lvl="1"/>
            <a:r>
              <a:rPr lang="en-US" sz="2400" b="0" dirty="0">
                <a:cs typeface="Calibri"/>
              </a:rPr>
              <a:t>Poly blocks some of the communication protocols and you may need to use the hotspot on your hand-phone while do this activity in school.</a:t>
            </a:r>
            <a:br>
              <a:rPr lang="en-US" sz="2400" b="0" dirty="0">
                <a:cs typeface="Calibri"/>
              </a:rPr>
            </a:br>
            <a:endParaRPr lang="en-US" sz="2400" b="0" dirty="0">
              <a:cs typeface="Calibri"/>
            </a:endParaRPr>
          </a:p>
          <a:p>
            <a:r>
              <a:rPr lang="en-US" sz="2800" b="0" dirty="0"/>
              <a:t>Instruction</a:t>
            </a:r>
          </a:p>
          <a:p>
            <a:pPr lvl="1"/>
            <a:r>
              <a:rPr lang="en-US" sz="2400" b="0" dirty="0"/>
              <a:t>Start Kali Linux VM and change network setting to NAT</a:t>
            </a:r>
          </a:p>
          <a:p>
            <a:pPr lvl="1"/>
            <a:r>
              <a:rPr lang="en-US" sz="2400" b="0" dirty="0">
                <a:cs typeface="Calibri"/>
              </a:rPr>
              <a:t>Start a Terminal and Follow the instructions on the following slides.</a:t>
            </a:r>
          </a:p>
          <a:p>
            <a:pPr lvl="1"/>
            <a:r>
              <a:rPr lang="en-US" sz="2400" b="0" dirty="0">
                <a:cs typeface="Calibri"/>
              </a:rPr>
              <a:t>No submission needed.</a:t>
            </a:r>
            <a:endParaRPr lang="en-US" sz="2400" dirty="0">
              <a:cs typeface="Calibri"/>
            </a:endParaRPr>
          </a:p>
          <a:p>
            <a:pPr lvl="2"/>
            <a:endParaRPr lang="en-US" sz="2000" dirty="0">
              <a:cs typeface="Calibri"/>
            </a:endParaRPr>
          </a:p>
          <a:p>
            <a:pPr lvl="1"/>
            <a:endParaRPr lang="en-US" sz="2400" b="0" dirty="0">
              <a:cs typeface="Calibri"/>
            </a:endParaRPr>
          </a:p>
          <a:p>
            <a:endParaRPr lang="en-US" sz="2800" b="0" dirty="0">
              <a:cs typeface="Calibri"/>
            </a:endParaRPr>
          </a:p>
          <a:p>
            <a:endParaRPr lang="en-US" sz="2800" b="0" dirty="0">
              <a:cs typeface="Calibri"/>
            </a:endParaRPr>
          </a:p>
        </p:txBody>
      </p:sp>
      <p:sp>
        <p:nvSpPr>
          <p:cNvPr id="3" name="Date Placeholder 3">
            <a:extLst>
              <a:ext uri="{FF2B5EF4-FFF2-40B4-BE49-F238E27FC236}">
                <a16:creationId xmlns:a16="http://schemas.microsoft.com/office/drawing/2014/main" id="{DD1A9927-BA32-4C89-8889-FDAFB6AA419F}"/>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0F3C28-F196-4CDE-8523-D5143AD24836}"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4" name="Footer Placeholder 4">
            <a:extLst>
              <a:ext uri="{FF2B5EF4-FFF2-40B4-BE49-F238E27FC236}">
                <a16:creationId xmlns:a16="http://schemas.microsoft.com/office/drawing/2014/main" id="{1BC0D223-B3AB-4BBD-B20F-FD4D7B8F637F}"/>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2.1-Passive Reconnaissance Basic</a:t>
            </a:r>
          </a:p>
        </p:txBody>
      </p:sp>
      <p:sp>
        <p:nvSpPr>
          <p:cNvPr id="5" name="Slide Number Placeholder 5">
            <a:extLst>
              <a:ext uri="{FF2B5EF4-FFF2-40B4-BE49-F238E27FC236}">
                <a16:creationId xmlns:a16="http://schemas.microsoft.com/office/drawing/2014/main" id="{57C97E09-285B-4033-B548-FF31A39A870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96920-36A9-4C41-ABAF-FA42EDA46798}" type="slidenum">
              <a:rPr/>
              <a:t>51</a:t>
            </a:fld>
            <a:endParaRPr lang="en-GB" sz="1200" b="0" i="0" u="none" strike="noStrike" kern="1200" cap="none" spc="0" baseline="0">
              <a:solidFill>
                <a:srgbClr val="898989"/>
              </a:solidFill>
              <a:uFillTx/>
              <a:latin typeface="Calibri"/>
            </a:endParaRPr>
          </a:p>
        </p:txBody>
      </p:sp>
      <p:sp>
        <p:nvSpPr>
          <p:cNvPr id="7" name="Date Placeholder 6">
            <a:extLst>
              <a:ext uri="{FF2B5EF4-FFF2-40B4-BE49-F238E27FC236}">
                <a16:creationId xmlns:a16="http://schemas.microsoft.com/office/drawing/2014/main" id="{D2849907-76FA-4DCB-A0CD-BF5FBBD7926E}"/>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ED8289-FBF4-44A5-9406-53A81023090E}"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8" name="Slide Number Placeholder 8">
            <a:extLst>
              <a:ext uri="{FF2B5EF4-FFF2-40B4-BE49-F238E27FC236}">
                <a16:creationId xmlns:a16="http://schemas.microsoft.com/office/drawing/2014/main" id="{7E1DA3A3-BB3B-4CA2-8573-931AA842494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5CD273-6426-4C87-9C3D-0DDF958C642F}" type="slidenum">
              <a:rPr/>
              <a:t>51</a:t>
            </a:fld>
            <a:endParaRPr lang="en-GB" sz="1200" b="0" i="0" u="none" strike="noStrike" kern="1200" cap="none" spc="0" baseline="0">
              <a:solidFill>
                <a:srgbClr val="898989"/>
              </a:solidFill>
              <a:uFillTx/>
              <a:latin typeface="Calibri"/>
            </a:endParaRPr>
          </a:p>
        </p:txBody>
      </p:sp>
    </p:spTree>
    <p:extLst>
      <p:ext uri="{BB962C8B-B14F-4D97-AF65-F5344CB8AC3E}">
        <p14:creationId xmlns:p14="http://schemas.microsoft.com/office/powerpoint/2010/main" val="2087554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09669738"/>
              </p:ext>
            </p:extLst>
          </p:nvPr>
        </p:nvGraphicFramePr>
        <p:xfrm>
          <a:off x="1022555" y="825390"/>
          <a:ext cx="10510684" cy="4174477"/>
        </p:xfrm>
        <a:graphic>
          <a:graphicData uri="http://schemas.openxmlformats.org/drawingml/2006/table">
            <a:tbl>
              <a:tblPr firstRow="1" bandRow="1">
                <a:tableStyleId>{7DF18680-E054-41AD-8BC1-D1AEF772440D}</a:tableStyleId>
              </a:tblPr>
              <a:tblGrid>
                <a:gridCol w="1877961">
                  <a:extLst>
                    <a:ext uri="{9D8B030D-6E8A-4147-A177-3AD203B41FA5}">
                      <a16:colId xmlns:a16="http://schemas.microsoft.com/office/drawing/2014/main" val="20000"/>
                    </a:ext>
                  </a:extLst>
                </a:gridCol>
                <a:gridCol w="3742135">
                  <a:extLst>
                    <a:ext uri="{9D8B030D-6E8A-4147-A177-3AD203B41FA5}">
                      <a16:colId xmlns:a16="http://schemas.microsoft.com/office/drawing/2014/main" val="20001"/>
                    </a:ext>
                  </a:extLst>
                </a:gridCol>
                <a:gridCol w="4890588">
                  <a:extLst>
                    <a:ext uri="{9D8B030D-6E8A-4147-A177-3AD203B41FA5}">
                      <a16:colId xmlns:a16="http://schemas.microsoft.com/office/drawing/2014/main" val="20002"/>
                    </a:ext>
                  </a:extLst>
                </a:gridCol>
              </a:tblGrid>
              <a:tr h="635000">
                <a:tc>
                  <a:txBody>
                    <a:bodyPr/>
                    <a:lstStyle/>
                    <a:p>
                      <a:r>
                        <a:rPr lang="en-US" sz="1800" dirty="0"/>
                        <a:t>Sample Operator</a:t>
                      </a:r>
                    </a:p>
                  </a:txBody>
                  <a:tcPr/>
                </a:tc>
                <a:tc>
                  <a:txBody>
                    <a:bodyPr/>
                    <a:lstStyle/>
                    <a:p>
                      <a:r>
                        <a:rPr lang="en-US" sz="1800" dirty="0"/>
                        <a:t>Description</a:t>
                      </a:r>
                    </a:p>
                  </a:txBody>
                  <a:tcPr/>
                </a:tc>
                <a:tc>
                  <a:txBody>
                    <a:bodyPr/>
                    <a:lstStyle/>
                    <a:p>
                      <a:r>
                        <a:rPr lang="en-US" sz="1800" dirty="0"/>
                        <a:t>Example (enter into your browser URL) and examine</a:t>
                      </a:r>
                      <a:r>
                        <a:rPr lang="en-US" sz="1800" baseline="0" dirty="0"/>
                        <a:t> the results</a:t>
                      </a:r>
                      <a:endParaRPr lang="en-US" sz="1800" dirty="0"/>
                    </a:p>
                  </a:txBody>
                  <a:tcPr/>
                </a:tc>
                <a:extLst>
                  <a:ext uri="{0D108BD9-81ED-4DB2-BD59-A6C34878D82A}">
                    <a16:rowId xmlns:a16="http://schemas.microsoft.com/office/drawing/2014/main" val="10000"/>
                  </a:ext>
                </a:extLst>
              </a:tr>
              <a:tr h="640080">
                <a:tc>
                  <a:txBody>
                    <a:bodyPr/>
                    <a:lstStyle/>
                    <a:p>
                      <a:r>
                        <a:rPr lang="en-US" sz="1800" dirty="0"/>
                        <a:t>link:</a:t>
                      </a:r>
                    </a:p>
                  </a:txBody>
                  <a:tcPr/>
                </a:tc>
                <a:tc>
                  <a:txBody>
                    <a:bodyPr/>
                    <a:lstStyle/>
                    <a:p>
                      <a:r>
                        <a:rPr lang="en-US" sz="1800" dirty="0"/>
                        <a:t>Shows</a:t>
                      </a:r>
                      <a:r>
                        <a:rPr lang="en-US" sz="1800" baseline="0" dirty="0"/>
                        <a:t> all sites linked to a given site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link: www.pmo.gov.sg</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link: www.np.edu.sg </a:t>
                      </a:r>
                    </a:p>
                    <a:p>
                      <a:endParaRPr lang="en-US" sz="1800" dirty="0"/>
                    </a:p>
                  </a:txBody>
                  <a:tcPr/>
                </a:tc>
                <a:extLst>
                  <a:ext uri="{0D108BD9-81ED-4DB2-BD59-A6C34878D82A}">
                    <a16:rowId xmlns:a16="http://schemas.microsoft.com/office/drawing/2014/main" val="10001"/>
                  </a:ext>
                </a:extLst>
              </a:tr>
              <a:tr h="640080">
                <a:tc>
                  <a:txBody>
                    <a:bodyPr/>
                    <a:lstStyle/>
                    <a:p>
                      <a:r>
                        <a:rPr lang="en-US" sz="1800" dirty="0" err="1"/>
                        <a:t>intitle</a:t>
                      </a:r>
                      <a:r>
                        <a:rPr lang="en-US" sz="1800" dirty="0"/>
                        <a:t>:</a:t>
                      </a:r>
                    </a:p>
                  </a:txBody>
                  <a:tcPr/>
                </a:tc>
                <a:tc>
                  <a:txBody>
                    <a:bodyPr/>
                    <a:lstStyle/>
                    <a:p>
                      <a:r>
                        <a:rPr lang="en-US" sz="1800" dirty="0"/>
                        <a:t>Shows pages whose title matches the search criteria</a:t>
                      </a:r>
                    </a:p>
                  </a:txBody>
                  <a:tcPr/>
                </a:tc>
                <a:tc>
                  <a:txBody>
                    <a:bodyPr/>
                    <a:lstStyle/>
                    <a:p>
                      <a:r>
                        <a:rPr lang="en-US" sz="1800" dirty="0" err="1"/>
                        <a:t>intitle</a:t>
                      </a:r>
                      <a:r>
                        <a:rPr lang="en-US" sz="1800" dirty="0"/>
                        <a:t>: </a:t>
                      </a:r>
                      <a:r>
                        <a:rPr lang="en-US" sz="1800" dirty="0">
                          <a:hlinkClick r:id="rId3"/>
                        </a:rPr>
                        <a:t>www.np.edu.sg</a:t>
                      </a:r>
                      <a:r>
                        <a:rPr lang="en-US" sz="1800" dirty="0"/>
                        <a:t> password</a:t>
                      </a:r>
                    </a:p>
                  </a:txBody>
                  <a:tcPr/>
                </a:tc>
                <a:extLst>
                  <a:ext uri="{0D108BD9-81ED-4DB2-BD59-A6C34878D82A}">
                    <a16:rowId xmlns:a16="http://schemas.microsoft.com/office/drawing/2014/main" val="10002"/>
                  </a:ext>
                </a:extLst>
              </a:tr>
              <a:tr h="640080">
                <a:tc>
                  <a:txBody>
                    <a:bodyPr/>
                    <a:lstStyle/>
                    <a:p>
                      <a:r>
                        <a:rPr lang="en-US" sz="1800" dirty="0" err="1"/>
                        <a:t>inurl</a:t>
                      </a:r>
                      <a:r>
                        <a:rPr lang="en-US" sz="1800" dirty="0"/>
                        <a:t>:</a:t>
                      </a:r>
                    </a:p>
                  </a:txBody>
                  <a:tcPr/>
                </a:tc>
                <a:tc>
                  <a:txBody>
                    <a:bodyPr/>
                    <a:lstStyle/>
                    <a:p>
                      <a:r>
                        <a:rPr lang="en-US" sz="1800" dirty="0"/>
                        <a:t>Shows similar pages whose URL matches</a:t>
                      </a:r>
                      <a:r>
                        <a:rPr lang="en-US" sz="1800" baseline="0" dirty="0"/>
                        <a:t> the search criteria</a:t>
                      </a:r>
                      <a:endParaRPr lang="en-US" sz="1800" dirty="0"/>
                    </a:p>
                  </a:txBody>
                  <a:tcPr/>
                </a:tc>
                <a:tc>
                  <a:txBody>
                    <a:bodyPr/>
                    <a:lstStyle/>
                    <a:p>
                      <a:r>
                        <a:rPr lang="en-US" sz="1800" dirty="0" err="1"/>
                        <a:t>inurl</a:t>
                      </a:r>
                      <a:r>
                        <a:rPr lang="en-US" sz="1800" dirty="0"/>
                        <a:t>:</a:t>
                      </a:r>
                      <a:r>
                        <a:rPr lang="en-US" sz="1800" baseline="0" dirty="0"/>
                        <a:t> </a:t>
                      </a:r>
                      <a:r>
                        <a:rPr lang="en-US" sz="1800" baseline="0" dirty="0" err="1"/>
                        <a:t>l</a:t>
                      </a:r>
                      <a:r>
                        <a:rPr lang="en-US" sz="1800" dirty="0" err="1"/>
                        <a:t>ogin.php</a:t>
                      </a:r>
                      <a:endParaRPr lang="en-US" sz="1800" dirty="0"/>
                    </a:p>
                  </a:txBody>
                  <a:tcPr/>
                </a:tc>
                <a:extLst>
                  <a:ext uri="{0D108BD9-81ED-4DB2-BD59-A6C34878D82A}">
                    <a16:rowId xmlns:a16="http://schemas.microsoft.com/office/drawing/2014/main" val="10003"/>
                  </a:ext>
                </a:extLst>
              </a:tr>
              <a:tr h="635000">
                <a:tc>
                  <a:txBody>
                    <a:bodyPr/>
                    <a:lstStyle/>
                    <a:p>
                      <a:r>
                        <a:rPr lang="en-US" sz="1800" dirty="0"/>
                        <a:t>site</a:t>
                      </a:r>
                    </a:p>
                  </a:txBody>
                  <a:tcPr/>
                </a:tc>
                <a:tc>
                  <a:txBody>
                    <a:bodyPr/>
                    <a:lstStyle/>
                    <a:p>
                      <a:r>
                        <a:rPr lang="en-US" sz="1800" dirty="0"/>
                        <a:t>Limit search to given URL</a:t>
                      </a:r>
                    </a:p>
                  </a:txBody>
                  <a:tcPr/>
                </a:tc>
                <a:tc>
                  <a:txBody>
                    <a:bodyPr/>
                    <a:lstStyle/>
                    <a:p>
                      <a:r>
                        <a:rPr lang="en-US" sz="1800" dirty="0"/>
                        <a:t>site: np.edu.sg</a:t>
                      </a:r>
                    </a:p>
                  </a:txBody>
                  <a:tcPr/>
                </a:tc>
                <a:extLst>
                  <a:ext uri="{0D108BD9-81ED-4DB2-BD59-A6C34878D82A}">
                    <a16:rowId xmlns:a16="http://schemas.microsoft.com/office/drawing/2014/main" val="10004"/>
                  </a:ext>
                </a:extLst>
              </a:tr>
              <a:tr h="704837">
                <a:tc>
                  <a:txBody>
                    <a:bodyPr/>
                    <a:lstStyle/>
                    <a:p>
                      <a:r>
                        <a:rPr lang="en-US" sz="1800" dirty="0"/>
                        <a:t>intext/</a:t>
                      </a:r>
                      <a:r>
                        <a:rPr lang="en-US" sz="1800" dirty="0" err="1"/>
                        <a:t>inbody</a:t>
                      </a:r>
                      <a:endParaRPr lang="en-US" sz="1800" dirty="0"/>
                    </a:p>
                  </a:txBody>
                  <a:tcPr/>
                </a:tc>
                <a:tc>
                  <a:txBody>
                    <a:bodyPr/>
                    <a:lstStyle/>
                    <a:p>
                      <a:r>
                        <a:rPr lang="en-US" sz="1800" dirty="0"/>
                        <a:t>Search for the key word in the pages</a:t>
                      </a:r>
                    </a:p>
                  </a:txBody>
                  <a:tcPr/>
                </a:tc>
                <a:tc>
                  <a:txBody>
                    <a:bodyPr/>
                    <a:lstStyle/>
                    <a:p>
                      <a:r>
                        <a:rPr lang="en-US" sz="1800" dirty="0"/>
                        <a:t>Intext: password</a:t>
                      </a:r>
                    </a:p>
                  </a:txBody>
                  <a:tcPr/>
                </a:tc>
                <a:extLst>
                  <a:ext uri="{0D108BD9-81ED-4DB2-BD59-A6C34878D82A}">
                    <a16:rowId xmlns:a16="http://schemas.microsoft.com/office/drawing/2014/main" val="3602165717"/>
                  </a:ext>
                </a:extLst>
              </a:tr>
            </a:tbl>
          </a:graphicData>
        </a:graphic>
      </p:graphicFrame>
      <p:sp>
        <p:nvSpPr>
          <p:cNvPr id="4" name="Rectangle 3"/>
          <p:cNvSpPr/>
          <p:nvPr/>
        </p:nvSpPr>
        <p:spPr>
          <a:xfrm>
            <a:off x="2057400" y="5724833"/>
            <a:ext cx="7924800" cy="307777"/>
          </a:xfrm>
          <a:prstGeom prst="rect">
            <a:avLst/>
          </a:prstGeom>
        </p:spPr>
        <p:txBody>
          <a:bodyPr wrap="square">
            <a:spAutoFit/>
          </a:bodyPr>
          <a:lstStyle/>
          <a:p>
            <a:r>
              <a:rPr lang="en-US" sz="1400" b="1" dirty="0"/>
              <a:t>http://www.googleguide.com/advanced_operators_reference.html</a:t>
            </a:r>
          </a:p>
        </p:txBody>
      </p:sp>
      <p:sp>
        <p:nvSpPr>
          <p:cNvPr id="2" name="TextBox 1">
            <a:extLst>
              <a:ext uri="{FF2B5EF4-FFF2-40B4-BE49-F238E27FC236}">
                <a16:creationId xmlns:a16="http://schemas.microsoft.com/office/drawing/2014/main" id="{8D670CE1-BCBC-44DB-B87A-0389320BCABE}"/>
              </a:ext>
            </a:extLst>
          </p:cNvPr>
          <p:cNvSpPr txBox="1"/>
          <p:nvPr/>
        </p:nvSpPr>
        <p:spPr>
          <a:xfrm>
            <a:off x="353961" y="186813"/>
            <a:ext cx="4526111" cy="369332"/>
          </a:xfrm>
          <a:prstGeom prst="rect">
            <a:avLst/>
          </a:prstGeom>
          <a:noFill/>
        </p:spPr>
        <p:txBody>
          <a:bodyPr wrap="none" rtlCol="0">
            <a:spAutoFit/>
          </a:bodyPr>
          <a:lstStyle/>
          <a:p>
            <a:r>
              <a:rPr lang="en-GB" dirty="0"/>
              <a:t>Try these out by following the examples given:</a:t>
            </a:r>
          </a:p>
        </p:txBody>
      </p:sp>
      <p:sp>
        <p:nvSpPr>
          <p:cNvPr id="5" name="Arrow: Down 4">
            <a:extLst>
              <a:ext uri="{FF2B5EF4-FFF2-40B4-BE49-F238E27FC236}">
                <a16:creationId xmlns:a16="http://schemas.microsoft.com/office/drawing/2014/main" id="{D915D7A9-DEED-4C5B-BD20-A35189DB9797}"/>
              </a:ext>
            </a:extLst>
          </p:cNvPr>
          <p:cNvSpPr/>
          <p:nvPr/>
        </p:nvSpPr>
        <p:spPr>
          <a:xfrm>
            <a:off x="7947645" y="294448"/>
            <a:ext cx="501445" cy="5309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521423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F4C6-6F77-4977-BC53-E482852A47F3}"/>
              </a:ext>
            </a:extLst>
          </p:cNvPr>
          <p:cNvSpPr>
            <a:spLocks noGrp="1"/>
          </p:cNvSpPr>
          <p:nvPr>
            <p:ph type="title"/>
          </p:nvPr>
        </p:nvSpPr>
        <p:spPr>
          <a:xfrm>
            <a:off x="0" y="-372624"/>
            <a:ext cx="10515600" cy="1306443"/>
          </a:xfrm>
        </p:spPr>
        <p:txBody>
          <a:bodyPr>
            <a:normAutofit/>
          </a:bodyPr>
          <a:lstStyle/>
          <a:p>
            <a:r>
              <a:rPr lang="en-GB" dirty="0"/>
              <a:t>Not familiar or need time to learn the Operators? </a:t>
            </a:r>
          </a:p>
        </p:txBody>
      </p:sp>
      <p:sp>
        <p:nvSpPr>
          <p:cNvPr id="3" name="Content Placeholder 2">
            <a:extLst>
              <a:ext uri="{FF2B5EF4-FFF2-40B4-BE49-F238E27FC236}">
                <a16:creationId xmlns:a16="http://schemas.microsoft.com/office/drawing/2014/main" id="{EB6CEC46-992F-4F75-B518-AEE9E184AFD5}"/>
              </a:ext>
            </a:extLst>
          </p:cNvPr>
          <p:cNvSpPr>
            <a:spLocks noGrp="1"/>
          </p:cNvSpPr>
          <p:nvPr>
            <p:ph idx="1"/>
          </p:nvPr>
        </p:nvSpPr>
        <p:spPr>
          <a:xfrm>
            <a:off x="107577" y="1198095"/>
            <a:ext cx="3274651" cy="4303464"/>
          </a:xfrm>
        </p:spPr>
        <p:txBody>
          <a:bodyPr>
            <a:normAutofit/>
          </a:bodyPr>
          <a:lstStyle/>
          <a:p>
            <a:r>
              <a:rPr lang="en-GB" sz="2400" dirty="0"/>
              <a:t>Take a look at Google Hacking Database</a:t>
            </a:r>
          </a:p>
          <a:p>
            <a:endParaRPr lang="en-GB" sz="2400" dirty="0"/>
          </a:p>
          <a:p>
            <a:r>
              <a:rPr lang="en-GB" sz="2400" dirty="0">
                <a:hlinkClick r:id="rId2"/>
              </a:rPr>
              <a:t>https://www.exploit-db.com/google-hacking-database</a:t>
            </a:r>
            <a:endParaRPr lang="en-GB" sz="2400" dirty="0"/>
          </a:p>
          <a:p>
            <a:endParaRPr lang="en-GB" sz="2400" dirty="0"/>
          </a:p>
        </p:txBody>
      </p:sp>
      <p:pic>
        <p:nvPicPr>
          <p:cNvPr id="5" name="Picture 4">
            <a:extLst>
              <a:ext uri="{FF2B5EF4-FFF2-40B4-BE49-F238E27FC236}">
                <a16:creationId xmlns:a16="http://schemas.microsoft.com/office/drawing/2014/main" id="{E243435A-9C81-405B-9A92-D967BBEBEF3C}"/>
              </a:ext>
            </a:extLst>
          </p:cNvPr>
          <p:cNvPicPr>
            <a:picLocks noChangeAspect="1"/>
          </p:cNvPicPr>
          <p:nvPr/>
        </p:nvPicPr>
        <p:blipFill>
          <a:blip r:embed="rId3"/>
          <a:stretch>
            <a:fillRect/>
          </a:stretch>
        </p:blipFill>
        <p:spPr>
          <a:xfrm>
            <a:off x="3511860" y="1090569"/>
            <a:ext cx="8484704" cy="4518516"/>
          </a:xfrm>
          <a:prstGeom prst="rect">
            <a:avLst/>
          </a:prstGeom>
        </p:spPr>
      </p:pic>
    </p:spTree>
    <p:extLst>
      <p:ext uri="{BB962C8B-B14F-4D97-AF65-F5344CB8AC3E}">
        <p14:creationId xmlns:p14="http://schemas.microsoft.com/office/powerpoint/2010/main" val="3732957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06A1-B0EC-4186-953A-B8B4CDC9D3AD}"/>
              </a:ext>
            </a:extLst>
          </p:cNvPr>
          <p:cNvSpPr>
            <a:spLocks noGrp="1"/>
          </p:cNvSpPr>
          <p:nvPr>
            <p:ph type="title"/>
          </p:nvPr>
        </p:nvSpPr>
        <p:spPr>
          <a:xfrm>
            <a:off x="686834" y="1153572"/>
            <a:ext cx="3200400" cy="4461163"/>
          </a:xfrm>
        </p:spPr>
        <p:txBody>
          <a:bodyPr>
            <a:normAutofit/>
          </a:bodyPr>
          <a:lstStyle/>
          <a:p>
            <a:r>
              <a:rPr lang="en-GB" b="1" dirty="0">
                <a:solidFill>
                  <a:srgbClr val="FFFFFF"/>
                </a:solidFill>
                <a:cs typeface="Calibri Light"/>
              </a:rPr>
              <a:t>Observations</a:t>
            </a:r>
          </a:p>
        </p:txBody>
      </p:sp>
      <p:sp>
        <p:nvSpPr>
          <p:cNvPr id="3" name="Content Placeholder 2">
            <a:extLst>
              <a:ext uri="{FF2B5EF4-FFF2-40B4-BE49-F238E27FC236}">
                <a16:creationId xmlns:a16="http://schemas.microsoft.com/office/drawing/2014/main" id="{2406A4FA-F556-4D57-9910-EE7EAA9CBBD9}"/>
              </a:ext>
            </a:extLst>
          </p:cNvPr>
          <p:cNvSpPr>
            <a:spLocks noGrp="1"/>
          </p:cNvSpPr>
          <p:nvPr>
            <p:ph idx="1"/>
          </p:nvPr>
        </p:nvSpPr>
        <p:spPr>
          <a:xfrm>
            <a:off x="528918" y="-834044"/>
            <a:ext cx="10771093" cy="5585619"/>
          </a:xfrm>
        </p:spPr>
        <p:txBody>
          <a:bodyPr anchor="ctr">
            <a:normAutofit/>
          </a:bodyPr>
          <a:lstStyle/>
          <a:p>
            <a:r>
              <a:rPr lang="en-GB" b="0" dirty="0">
                <a:cs typeface="Calibri"/>
              </a:rPr>
              <a:t>The above tools helped to gather information from published or archived web pages and data. The tools used does not affect the web site. They are </a:t>
            </a:r>
            <a:r>
              <a:rPr lang="en-GB" b="0" u="sng" dirty="0">
                <a:cs typeface="Calibri"/>
              </a:rPr>
              <a:t>passive</a:t>
            </a:r>
            <a:r>
              <a:rPr lang="en-GB" b="0" dirty="0">
                <a:cs typeface="Calibri"/>
              </a:rPr>
              <a:t> reconnaissance activities.</a:t>
            </a:r>
            <a:endParaRPr lang="en-US" b="0" dirty="0"/>
          </a:p>
        </p:txBody>
      </p:sp>
    </p:spTree>
    <p:extLst>
      <p:ext uri="{BB962C8B-B14F-4D97-AF65-F5344CB8AC3E}">
        <p14:creationId xmlns:p14="http://schemas.microsoft.com/office/powerpoint/2010/main" val="2913377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CF5E-6F30-41DF-8490-984FCF1746C8}"/>
              </a:ext>
            </a:extLst>
          </p:cNvPr>
          <p:cNvSpPr>
            <a:spLocks noGrp="1"/>
          </p:cNvSpPr>
          <p:nvPr>
            <p:ph type="title"/>
          </p:nvPr>
        </p:nvSpPr>
        <p:spPr/>
        <p:txBody>
          <a:bodyPr/>
          <a:lstStyle/>
          <a:p>
            <a:r>
              <a:rPr lang="en-GB" dirty="0">
                <a:cs typeface="Calibri Light"/>
              </a:rPr>
              <a:t>Other Good Tools for Mining Info and Data from WWW/Internet</a:t>
            </a:r>
            <a:endParaRPr lang="en-GB" dirty="0"/>
          </a:p>
        </p:txBody>
      </p:sp>
      <p:sp>
        <p:nvSpPr>
          <p:cNvPr id="3" name="Content Placeholder 2">
            <a:extLst>
              <a:ext uri="{FF2B5EF4-FFF2-40B4-BE49-F238E27FC236}">
                <a16:creationId xmlns:a16="http://schemas.microsoft.com/office/drawing/2014/main" id="{0750D52F-83BF-4B8A-A40E-EA9393177069}"/>
              </a:ext>
            </a:extLst>
          </p:cNvPr>
          <p:cNvSpPr>
            <a:spLocks noGrp="1"/>
          </p:cNvSpPr>
          <p:nvPr>
            <p:ph idx="1"/>
          </p:nvPr>
        </p:nvSpPr>
        <p:spPr>
          <a:xfrm>
            <a:off x="591672" y="1885262"/>
            <a:ext cx="2827390" cy="4351336"/>
          </a:xfrm>
        </p:spPr>
        <p:txBody>
          <a:bodyPr/>
          <a:lstStyle/>
          <a:p>
            <a:r>
              <a:rPr lang="en-GB" b="1" dirty="0"/>
              <a:t>“</a:t>
            </a:r>
            <a:r>
              <a:rPr lang="en-GB" b="1" i="0" dirty="0" err="1">
                <a:effectLst/>
                <a:latin typeface="Open Sans"/>
                <a:hlinkClick r:id="rId2" tooltip="shodan"/>
              </a:rPr>
              <a:t>shodan</a:t>
            </a:r>
            <a:r>
              <a:rPr lang="en-GB" b="0" i="0" dirty="0">
                <a:effectLst/>
                <a:latin typeface="Open Sans"/>
              </a:rPr>
              <a:t> - find devices in the public space</a:t>
            </a:r>
            <a:endParaRPr lang="en-GB" b="1" dirty="0"/>
          </a:p>
          <a:p>
            <a:endParaRPr lang="en-GB" b="1" dirty="0"/>
          </a:p>
          <a:p>
            <a:endParaRPr lang="en-GB" b="1" dirty="0"/>
          </a:p>
          <a:p>
            <a:pPr marL="0" indent="0">
              <a:buNone/>
            </a:pPr>
            <a:endParaRPr lang="en-GB" b="1" dirty="0"/>
          </a:p>
        </p:txBody>
      </p:sp>
      <p:pic>
        <p:nvPicPr>
          <p:cNvPr id="4" name="Picture 3">
            <a:extLst>
              <a:ext uri="{FF2B5EF4-FFF2-40B4-BE49-F238E27FC236}">
                <a16:creationId xmlns:a16="http://schemas.microsoft.com/office/drawing/2014/main" id="{234A31BC-52B1-4A54-AB1B-7C5DFF9FABF9}"/>
              </a:ext>
            </a:extLst>
          </p:cNvPr>
          <p:cNvPicPr>
            <a:picLocks noChangeAspect="1"/>
          </p:cNvPicPr>
          <p:nvPr/>
        </p:nvPicPr>
        <p:blipFill>
          <a:blip r:embed="rId3"/>
          <a:stretch>
            <a:fillRect/>
          </a:stretch>
        </p:blipFill>
        <p:spPr>
          <a:xfrm>
            <a:off x="3947077" y="2093223"/>
            <a:ext cx="8134350" cy="4143375"/>
          </a:xfrm>
          <a:prstGeom prst="rect">
            <a:avLst/>
          </a:prstGeom>
        </p:spPr>
      </p:pic>
    </p:spTree>
    <p:extLst>
      <p:ext uri="{BB962C8B-B14F-4D97-AF65-F5344CB8AC3E}">
        <p14:creationId xmlns:p14="http://schemas.microsoft.com/office/powerpoint/2010/main" val="1016494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0D52F-83BF-4B8A-A40E-EA9393177069}"/>
              </a:ext>
            </a:extLst>
          </p:cNvPr>
          <p:cNvSpPr>
            <a:spLocks noGrp="1"/>
          </p:cNvSpPr>
          <p:nvPr>
            <p:ph idx="1"/>
          </p:nvPr>
        </p:nvSpPr>
        <p:spPr>
          <a:xfrm>
            <a:off x="838203" y="747252"/>
            <a:ext cx="10515600" cy="5429711"/>
          </a:xfrm>
        </p:spPr>
        <p:txBody>
          <a:bodyPr/>
          <a:lstStyle/>
          <a:p>
            <a:r>
              <a:rPr lang="en-GB" b="1" dirty="0">
                <a:hlinkClick r:id="rId2" tooltip="nse"/>
              </a:rPr>
              <a:t>NSE</a:t>
            </a:r>
            <a:r>
              <a:rPr lang="en-GB" dirty="0"/>
              <a:t> - </a:t>
            </a:r>
            <a:r>
              <a:rPr lang="en-GB" dirty="0" err="1"/>
              <a:t>nmap</a:t>
            </a:r>
            <a:r>
              <a:rPr lang="en-GB" dirty="0"/>
              <a:t> scripting engineering to find geographical location of the target device.</a:t>
            </a:r>
          </a:p>
        </p:txBody>
      </p:sp>
      <p:pic>
        <p:nvPicPr>
          <p:cNvPr id="4" name="Picture 3" descr="Text, timeline&#10;&#10;Description automatically generated">
            <a:extLst>
              <a:ext uri="{FF2B5EF4-FFF2-40B4-BE49-F238E27FC236}">
                <a16:creationId xmlns:a16="http://schemas.microsoft.com/office/drawing/2014/main" id="{4C0E2907-4933-4191-BA7B-799194D8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95" y="2019320"/>
            <a:ext cx="9216842" cy="3920387"/>
          </a:xfrm>
          <a:prstGeom prst="rect">
            <a:avLst/>
          </a:prstGeom>
        </p:spPr>
      </p:pic>
    </p:spTree>
    <p:extLst>
      <p:ext uri="{BB962C8B-B14F-4D97-AF65-F5344CB8AC3E}">
        <p14:creationId xmlns:p14="http://schemas.microsoft.com/office/powerpoint/2010/main" val="3756319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7BB936-7A1B-4680-82A6-D2E09C3A0FDF}"/>
              </a:ext>
            </a:extLst>
          </p:cNvPr>
          <p:cNvSpPr>
            <a:spLocks noGrp="1"/>
          </p:cNvSpPr>
          <p:nvPr>
            <p:ph type="title"/>
          </p:nvPr>
        </p:nvSpPr>
        <p:spPr>
          <a:xfrm>
            <a:off x="609603" y="273050"/>
            <a:ext cx="4011084" cy="299409"/>
          </a:xfrm>
        </p:spPr>
        <p:txBody>
          <a:bodyPr/>
          <a:lstStyle/>
          <a:p>
            <a:r>
              <a:rPr lang="en-US" sz="2800" b="0" dirty="0">
                <a:ea typeface="Tahoma"/>
                <a:cs typeface="Tahoma"/>
              </a:rPr>
              <a:t>Extra Update Added</a:t>
            </a:r>
            <a:endParaRPr lang="en-US" sz="2800" dirty="0"/>
          </a:p>
        </p:txBody>
      </p:sp>
      <p:pic>
        <p:nvPicPr>
          <p:cNvPr id="4" name="Picture 4">
            <a:extLst>
              <a:ext uri="{FF2B5EF4-FFF2-40B4-BE49-F238E27FC236}">
                <a16:creationId xmlns:a16="http://schemas.microsoft.com/office/drawing/2014/main" id="{51D9D213-218A-411F-ABAB-9C2107A6AFFA}"/>
              </a:ext>
            </a:extLst>
          </p:cNvPr>
          <p:cNvPicPr>
            <a:picLocks noChangeAspect="1"/>
          </p:cNvPicPr>
          <p:nvPr/>
        </p:nvPicPr>
        <p:blipFill>
          <a:blip r:embed="rId2"/>
          <a:stretch>
            <a:fillRect/>
          </a:stretch>
        </p:blipFill>
        <p:spPr>
          <a:xfrm>
            <a:off x="4766733" y="685636"/>
            <a:ext cx="6815667" cy="5027951"/>
          </a:xfrm>
          <a:prstGeom prst="rect">
            <a:avLst/>
          </a:prstGeom>
          <a:noFill/>
        </p:spPr>
      </p:pic>
      <p:sp>
        <p:nvSpPr>
          <p:cNvPr id="11" name="Text Placeholder 3">
            <a:extLst>
              <a:ext uri="{FF2B5EF4-FFF2-40B4-BE49-F238E27FC236}">
                <a16:creationId xmlns:a16="http://schemas.microsoft.com/office/drawing/2014/main" id="{6BC50C62-0199-4426-95A3-77D511AD0F63}"/>
              </a:ext>
            </a:extLst>
          </p:cNvPr>
          <p:cNvSpPr>
            <a:spLocks noGrp="1"/>
          </p:cNvSpPr>
          <p:nvPr>
            <p:ph type="body" sz="half" idx="2"/>
          </p:nvPr>
        </p:nvSpPr>
        <p:spPr>
          <a:xfrm>
            <a:off x="609603" y="1435103"/>
            <a:ext cx="4011084" cy="4691063"/>
          </a:xfrm>
        </p:spPr>
        <p:txBody>
          <a:bodyPr/>
          <a:lstStyle/>
          <a:p>
            <a:r>
              <a:rPr lang="en-US" sz="2400" dirty="0"/>
              <a:t>Path to all the latest NSE scripts in Kali Linux</a:t>
            </a:r>
          </a:p>
        </p:txBody>
      </p:sp>
    </p:spTree>
    <p:extLst>
      <p:ext uri="{BB962C8B-B14F-4D97-AF65-F5344CB8AC3E}">
        <p14:creationId xmlns:p14="http://schemas.microsoft.com/office/powerpoint/2010/main" val="1243781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0D52F-83BF-4B8A-A40E-EA9393177069}"/>
              </a:ext>
            </a:extLst>
          </p:cNvPr>
          <p:cNvSpPr>
            <a:spLocks noGrp="1"/>
          </p:cNvSpPr>
          <p:nvPr>
            <p:ph idx="1"/>
          </p:nvPr>
        </p:nvSpPr>
        <p:spPr>
          <a:xfrm>
            <a:off x="838203" y="747252"/>
            <a:ext cx="10515600" cy="5429711"/>
          </a:xfrm>
        </p:spPr>
        <p:txBody>
          <a:bodyPr/>
          <a:lstStyle/>
          <a:p>
            <a:r>
              <a:rPr lang="en-GB" b="1" dirty="0" err="1">
                <a:hlinkClick r:id="rId2" tooltip="theharvester"/>
              </a:rPr>
              <a:t>thehaverster</a:t>
            </a:r>
            <a:r>
              <a:rPr lang="en-GB" dirty="0"/>
              <a:t> - to harvest email addresses to use for social engineering purpose</a:t>
            </a:r>
          </a:p>
        </p:txBody>
      </p:sp>
      <p:pic>
        <p:nvPicPr>
          <p:cNvPr id="4" name="Picture 3" descr="Text&#10;&#10;Description automatically generated">
            <a:extLst>
              <a:ext uri="{FF2B5EF4-FFF2-40B4-BE49-F238E27FC236}">
                <a16:creationId xmlns:a16="http://schemas.microsoft.com/office/drawing/2014/main" id="{C9D4F649-A4A5-4AD1-ADA2-21674EC79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001" y="1781429"/>
            <a:ext cx="8959945" cy="4990847"/>
          </a:xfrm>
          <a:prstGeom prst="rect">
            <a:avLst/>
          </a:prstGeom>
        </p:spPr>
      </p:pic>
    </p:spTree>
    <p:extLst>
      <p:ext uri="{BB962C8B-B14F-4D97-AF65-F5344CB8AC3E}">
        <p14:creationId xmlns:p14="http://schemas.microsoft.com/office/powerpoint/2010/main" val="1616693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9CB0-E516-474C-842D-691660267780}"/>
              </a:ext>
            </a:extLst>
          </p:cNvPr>
          <p:cNvSpPr>
            <a:spLocks noGrp="1"/>
          </p:cNvSpPr>
          <p:nvPr>
            <p:ph type="title"/>
          </p:nvPr>
        </p:nvSpPr>
        <p:spPr/>
        <p:txBody>
          <a:bodyPr>
            <a:normAutofit/>
          </a:bodyPr>
          <a:lstStyle/>
          <a:p>
            <a:r>
              <a:rPr lang="en-US" sz="3600" b="1" dirty="0" err="1">
                <a:latin typeface="Calibri"/>
                <a:cs typeface="Calibri"/>
              </a:rPr>
              <a:t>Maltego</a:t>
            </a:r>
            <a:r>
              <a:rPr lang="en-US" sz="3600" b="1" dirty="0">
                <a:latin typeface="Calibri"/>
                <a:cs typeface="Calibri"/>
              </a:rPr>
              <a:t> - OSINT with graphical link analysis tool</a:t>
            </a:r>
          </a:p>
        </p:txBody>
      </p:sp>
      <p:sp>
        <p:nvSpPr>
          <p:cNvPr id="3" name="Content Placeholder 2">
            <a:extLst>
              <a:ext uri="{FF2B5EF4-FFF2-40B4-BE49-F238E27FC236}">
                <a16:creationId xmlns:a16="http://schemas.microsoft.com/office/drawing/2014/main" id="{89A51BAF-D1BE-4D40-9E61-15FD7F720940}"/>
              </a:ext>
            </a:extLst>
          </p:cNvPr>
          <p:cNvSpPr>
            <a:spLocks noGrp="1"/>
          </p:cNvSpPr>
          <p:nvPr>
            <p:ph idx="1"/>
          </p:nvPr>
        </p:nvSpPr>
        <p:spPr>
          <a:xfrm>
            <a:off x="125506" y="1714502"/>
            <a:ext cx="3008219" cy="4351336"/>
          </a:xfrm>
        </p:spPr>
        <p:txBody>
          <a:bodyPr/>
          <a:lstStyle/>
          <a:p>
            <a:r>
              <a:rPr lang="en-US" dirty="0">
                <a:cs typeface="Calibri"/>
              </a:rPr>
              <a:t>Able to gather and connect information for investigation purpose.</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A1B02598-36AF-4647-989C-4F600BB1C062}"/>
              </a:ext>
            </a:extLst>
          </p:cNvPr>
          <p:cNvPicPr>
            <a:picLocks noChangeAspect="1"/>
          </p:cNvPicPr>
          <p:nvPr/>
        </p:nvPicPr>
        <p:blipFill>
          <a:blip r:embed="rId2"/>
          <a:stretch>
            <a:fillRect/>
          </a:stretch>
        </p:blipFill>
        <p:spPr>
          <a:xfrm>
            <a:off x="3102555" y="1857375"/>
            <a:ext cx="8417933" cy="4419599"/>
          </a:xfrm>
          <a:prstGeom prst="rect">
            <a:avLst/>
          </a:prstGeom>
        </p:spPr>
      </p:pic>
    </p:spTree>
    <p:extLst>
      <p:ext uri="{BB962C8B-B14F-4D97-AF65-F5344CB8AC3E}">
        <p14:creationId xmlns:p14="http://schemas.microsoft.com/office/powerpoint/2010/main" val="361209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SG" sz="4000" b="0" dirty="0"/>
              <a:t>Sources of Project</a:t>
            </a:r>
          </a:p>
        </p:txBody>
      </p:sp>
    </p:spTree>
    <p:extLst>
      <p:ext uri="{BB962C8B-B14F-4D97-AF65-F5344CB8AC3E}">
        <p14:creationId xmlns:p14="http://schemas.microsoft.com/office/powerpoint/2010/main" val="61749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2264-02F1-4342-9BE2-AC46A1F777D3}"/>
              </a:ext>
            </a:extLst>
          </p:cNvPr>
          <p:cNvSpPr>
            <a:spLocks noGrp="1"/>
          </p:cNvSpPr>
          <p:nvPr>
            <p:ph type="title"/>
          </p:nvPr>
        </p:nvSpPr>
        <p:spPr/>
        <p:txBody>
          <a:bodyPr/>
          <a:lstStyle/>
          <a:p>
            <a:r>
              <a:rPr lang="en-US" dirty="0"/>
              <a:t>Activity 3.1.5 - Exploration </a:t>
            </a:r>
            <a:r>
              <a:rPr lang="en-US" dirty="0">
                <a:solidFill>
                  <a:srgbClr val="FF0000"/>
                </a:solidFill>
              </a:rPr>
              <a:t>(Updated)</a:t>
            </a:r>
            <a:endParaRPr lang="en-GB" dirty="0">
              <a:solidFill>
                <a:srgbClr val="FF0000"/>
              </a:solidFill>
            </a:endParaRPr>
          </a:p>
        </p:txBody>
      </p:sp>
      <p:sp>
        <p:nvSpPr>
          <p:cNvPr id="3" name="Content Placeholder 2">
            <a:extLst>
              <a:ext uri="{FF2B5EF4-FFF2-40B4-BE49-F238E27FC236}">
                <a16:creationId xmlns:a16="http://schemas.microsoft.com/office/drawing/2014/main" id="{CBFC848A-D0E2-4F66-A954-8CE91359271F}"/>
              </a:ext>
            </a:extLst>
          </p:cNvPr>
          <p:cNvSpPr>
            <a:spLocks noGrp="1"/>
          </p:cNvSpPr>
          <p:nvPr>
            <p:ph idx="1"/>
          </p:nvPr>
        </p:nvSpPr>
        <p:spPr/>
        <p:txBody>
          <a:bodyPr>
            <a:normAutofit/>
          </a:bodyPr>
          <a:lstStyle/>
          <a:p>
            <a:pPr marL="342265" indent="-342265"/>
            <a:r>
              <a:rPr lang="en-GB" sz="2400" dirty="0"/>
              <a:t>Work with your peers in your Study Team/Assignment Team.</a:t>
            </a:r>
            <a:endParaRPr lang="en-US"/>
          </a:p>
          <a:p>
            <a:pPr marL="342265" indent="-342265"/>
            <a:r>
              <a:rPr lang="en-GB" sz="2400" dirty="0"/>
              <a:t>Each member choose one from the following tool and try it out and teach one another.</a:t>
            </a:r>
          </a:p>
          <a:p>
            <a:pPr marL="742315" lvl="1" indent="-285115"/>
            <a:r>
              <a:rPr lang="en-GB" sz="2000" dirty="0"/>
              <a:t>Shodan</a:t>
            </a:r>
          </a:p>
          <a:p>
            <a:pPr marL="742315" lvl="1" indent="-285115"/>
            <a:r>
              <a:rPr lang="en-GB" sz="2000" dirty="0"/>
              <a:t>NSE to find geographical location </a:t>
            </a:r>
            <a:r>
              <a:rPr lang="en-GB" sz="2000" dirty="0">
                <a:solidFill>
                  <a:srgbClr val="FF0000"/>
                </a:solidFill>
              </a:rPr>
              <a:t>(PLUS 4 OTHER INTERESTING SCRIPTS)</a:t>
            </a:r>
          </a:p>
          <a:p>
            <a:pPr marL="742315" lvl="1" indent="-285115"/>
            <a:r>
              <a:rPr lang="en-GB" sz="2000" dirty="0">
                <a:hlinkClick r:id="rId2" tooltip="theharvester"/>
              </a:rPr>
              <a:t>Thehaverster</a:t>
            </a:r>
            <a:endParaRPr lang="en-GB" sz="2000" dirty="0"/>
          </a:p>
          <a:p>
            <a:pPr marL="742315" lvl="1" indent="-285115"/>
            <a:r>
              <a:rPr lang="en-US" sz="2000" dirty="0" err="1">
                <a:latin typeface="Calibri"/>
                <a:cs typeface="Calibri"/>
              </a:rPr>
              <a:t>Maltego</a:t>
            </a:r>
            <a:endParaRPr lang="en-US" sz="2000" dirty="0">
              <a:latin typeface="Calibri"/>
              <a:cs typeface="Calibri"/>
            </a:endParaRPr>
          </a:p>
          <a:p>
            <a:pPr marL="456565" lvl="1" indent="0">
              <a:buNone/>
            </a:pPr>
            <a:endParaRPr lang="en-GB" sz="2000" dirty="0"/>
          </a:p>
          <a:p>
            <a:pPr marL="342265" indent="-342265"/>
            <a:r>
              <a:rPr lang="en-GB" sz="2400" dirty="0"/>
              <a:t>Create a Folder with your Team Name in Week 3 Channel.</a:t>
            </a:r>
          </a:p>
          <a:p>
            <a:pPr marL="342265" indent="-342265"/>
            <a:r>
              <a:rPr lang="en-GB" sz="2400" dirty="0"/>
              <a:t>Record the steps in a PowerPoint file and Name your file as follows:</a:t>
            </a:r>
            <a:br>
              <a:rPr lang="en-GB" sz="2400" dirty="0"/>
            </a:br>
            <a:br>
              <a:rPr lang="en-GB" sz="2400" dirty="0"/>
            </a:br>
            <a:r>
              <a:rPr lang="en-GB" sz="2400" dirty="0"/>
              <a:t>	A315-Your First Name.pptx.</a:t>
            </a:r>
          </a:p>
          <a:p>
            <a:pPr marL="342265" indent="-342265"/>
            <a:r>
              <a:rPr lang="en-GB" sz="2400" dirty="0"/>
              <a:t>Submit to your team’s folder.</a:t>
            </a:r>
          </a:p>
          <a:p>
            <a:pPr marL="342265" indent="-342265"/>
            <a:endParaRPr lang="en-GB" sz="2400" dirty="0"/>
          </a:p>
        </p:txBody>
      </p:sp>
    </p:spTree>
    <p:extLst>
      <p:ext uri="{BB962C8B-B14F-4D97-AF65-F5344CB8AC3E}">
        <p14:creationId xmlns:p14="http://schemas.microsoft.com/office/powerpoint/2010/main" val="633780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US" sz="4000" b="0" dirty="0"/>
              <a:t>Information Gathering through Web Analysis</a:t>
            </a:r>
            <a:endParaRPr lang="en-SG" sz="4000" b="0" dirty="0"/>
          </a:p>
        </p:txBody>
      </p:sp>
    </p:spTree>
    <p:extLst>
      <p:ext uri="{BB962C8B-B14F-4D97-AF65-F5344CB8AC3E}">
        <p14:creationId xmlns:p14="http://schemas.microsoft.com/office/powerpoint/2010/main" val="3993100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D6B-1BE1-456F-A15A-94468F3FBEF3}"/>
              </a:ext>
            </a:extLst>
          </p:cNvPr>
          <p:cNvSpPr txBox="1">
            <a:spLocks noGrp="1"/>
          </p:cNvSpPr>
          <p:nvPr>
            <p:ph type="title"/>
          </p:nvPr>
        </p:nvSpPr>
        <p:spPr/>
        <p:txBody>
          <a:bodyPr>
            <a:normAutofit fontScale="90000"/>
          </a:bodyPr>
          <a:lstStyle/>
          <a:p>
            <a:r>
              <a:rPr lang="en-GB" sz="4000" b="1" dirty="0">
                <a:latin typeface="+mn-lt"/>
                <a:cs typeface="Calibri Light"/>
              </a:rPr>
              <a:t>Information Gathering through Web Analysis</a:t>
            </a:r>
            <a:endParaRPr lang="en-US" sz="4000" b="1" dirty="0">
              <a:latin typeface="+mn-lt"/>
            </a:endParaRPr>
          </a:p>
        </p:txBody>
      </p:sp>
      <p:sp>
        <p:nvSpPr>
          <p:cNvPr id="3" name="Content Placeholder 2">
            <a:extLst>
              <a:ext uri="{FF2B5EF4-FFF2-40B4-BE49-F238E27FC236}">
                <a16:creationId xmlns:a16="http://schemas.microsoft.com/office/drawing/2014/main" id="{4B6D8F6B-BD75-4B4A-BCFB-588BB859ACAD}"/>
              </a:ext>
            </a:extLst>
          </p:cNvPr>
          <p:cNvSpPr txBox="1">
            <a:spLocks noGrp="1"/>
          </p:cNvSpPr>
          <p:nvPr>
            <p:ph idx="1"/>
          </p:nvPr>
        </p:nvSpPr>
        <p:spPr/>
        <p:txBody>
          <a:bodyPr/>
          <a:lstStyle/>
          <a:p>
            <a:r>
              <a:rPr lang="en-GB" dirty="0"/>
              <a:t>In this section, we look at Tools that allows us to gather intelligence through Web Analysis.</a:t>
            </a:r>
          </a:p>
          <a:p>
            <a:endParaRPr lang="en-GB" dirty="0">
              <a:cs typeface="Calibri"/>
            </a:endParaRPr>
          </a:p>
          <a:p>
            <a:pPr lvl="1"/>
            <a:endParaRPr lang="en-GB" dirty="0">
              <a:cs typeface="Calibri"/>
            </a:endParaRPr>
          </a:p>
        </p:txBody>
      </p:sp>
      <p:sp>
        <p:nvSpPr>
          <p:cNvPr id="4" name="Date Placeholder 3">
            <a:extLst>
              <a:ext uri="{FF2B5EF4-FFF2-40B4-BE49-F238E27FC236}">
                <a16:creationId xmlns:a16="http://schemas.microsoft.com/office/drawing/2014/main" id="{E2720BB4-953A-4CA9-8565-F2D1AEAD8155}"/>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44E701-FFBC-4BCC-9693-703862E519B1}" type="datetime1">
              <a:rPr lang="en-US" sz="1200" b="0" i="0" u="none" strike="noStrike" kern="1200" cap="none" spc="0" baseline="0">
                <a:solidFill>
                  <a:srgbClr val="898989"/>
                </a:solidFill>
                <a:uFillTx/>
                <a:latin typeface="Calibri"/>
              </a:rPr>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11/3/2021</a:t>
            </a:fld>
            <a:endParaRPr lang="en-GB" sz="1200" b="0" i="0" u="none" strike="noStrike" kern="1200" cap="none" spc="0" baseline="0">
              <a:solidFill>
                <a:srgbClr val="898989"/>
              </a:solidFill>
              <a:uFillTx/>
              <a:latin typeface="Calibri"/>
            </a:endParaRPr>
          </a:p>
        </p:txBody>
      </p:sp>
      <p:sp>
        <p:nvSpPr>
          <p:cNvPr id="5" name="Slide Number Placeholder 5">
            <a:extLst>
              <a:ext uri="{FF2B5EF4-FFF2-40B4-BE49-F238E27FC236}">
                <a16:creationId xmlns:a16="http://schemas.microsoft.com/office/drawing/2014/main" id="{44276342-7D79-415A-B7E7-29F96AD4AA79}"/>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479C31-8955-4557-AF14-F88B1DF257EA}" type="slidenum">
              <a:rPr/>
              <a:t>61</a:t>
            </a:fld>
            <a:endParaRPr lang="en-GB" sz="1200" b="0" i="0" u="none" strike="noStrike" kern="1200" cap="none" spc="0" baseline="0">
              <a:solidFill>
                <a:srgbClr val="898989"/>
              </a:solidFill>
              <a:uFillTx/>
              <a:latin typeface="Calibri"/>
            </a:endParaRPr>
          </a:p>
        </p:txBody>
      </p:sp>
      <p:sp>
        <p:nvSpPr>
          <p:cNvPr id="6" name="Footer Placeholder 6">
            <a:extLst>
              <a:ext uri="{FF2B5EF4-FFF2-40B4-BE49-F238E27FC236}">
                <a16:creationId xmlns:a16="http://schemas.microsoft.com/office/drawing/2014/main" id="{A2325231-7E86-48E1-8056-45AD7AF186C2}"/>
              </a:ext>
            </a:extLst>
          </p:cNvPr>
          <p:cNvSpPr txBox="1"/>
          <p:nvPr/>
        </p:nvSpPr>
        <p:spPr>
          <a:xfrm>
            <a:off x="4038603" y="6356351"/>
            <a:ext cx="4114800"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898989"/>
                </a:solidFill>
                <a:uFillTx/>
                <a:latin typeface="Calibri"/>
              </a:rPr>
              <a:t>1020-WAPT-Session 2.2- Passive Reconnaissance</a:t>
            </a:r>
          </a:p>
        </p:txBody>
      </p:sp>
    </p:spTree>
    <p:extLst>
      <p:ext uri="{BB962C8B-B14F-4D97-AF65-F5344CB8AC3E}">
        <p14:creationId xmlns:p14="http://schemas.microsoft.com/office/powerpoint/2010/main" val="202960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DB7F-483A-4BC3-AAE7-FC3056CBAFDF}"/>
              </a:ext>
            </a:extLst>
          </p:cNvPr>
          <p:cNvSpPr>
            <a:spLocks noGrp="1"/>
          </p:cNvSpPr>
          <p:nvPr>
            <p:ph type="title"/>
          </p:nvPr>
        </p:nvSpPr>
        <p:spPr/>
        <p:txBody>
          <a:bodyPr>
            <a:normAutofit/>
          </a:bodyPr>
          <a:lstStyle/>
          <a:p>
            <a:r>
              <a:rPr lang="en-GB" sz="3200" b="1" dirty="0">
                <a:latin typeface="+mn-lt"/>
              </a:rPr>
              <a:t>Use of </a:t>
            </a:r>
            <a:r>
              <a:rPr lang="en-GB" sz="3200" b="1" dirty="0" err="1">
                <a:latin typeface="+mn-lt"/>
                <a:hlinkClick r:id="rId2" tooltip="wsw"/>
              </a:rPr>
              <a:t>WebSite</a:t>
            </a:r>
            <a:r>
              <a:rPr lang="en-GB" sz="3200" b="1" dirty="0">
                <a:latin typeface="+mn-lt"/>
                <a:hlinkClick r:id="rId2" tooltip="wsw"/>
              </a:rPr>
              <a:t>-Watcher</a:t>
            </a:r>
            <a:r>
              <a:rPr lang="en-GB" sz="3200" b="1" dirty="0">
                <a:latin typeface="+mn-lt"/>
              </a:rPr>
              <a:t> - Are you looking at old posting ?</a:t>
            </a:r>
          </a:p>
        </p:txBody>
      </p:sp>
      <p:pic>
        <p:nvPicPr>
          <p:cNvPr id="4" name="Picture 3">
            <a:extLst>
              <a:ext uri="{FF2B5EF4-FFF2-40B4-BE49-F238E27FC236}">
                <a16:creationId xmlns:a16="http://schemas.microsoft.com/office/drawing/2014/main" id="{07D1E260-0035-42E1-99DC-365301AA7E3F}"/>
              </a:ext>
            </a:extLst>
          </p:cNvPr>
          <p:cNvPicPr>
            <a:picLocks noChangeAspect="1"/>
          </p:cNvPicPr>
          <p:nvPr/>
        </p:nvPicPr>
        <p:blipFill>
          <a:blip r:embed="rId3"/>
          <a:stretch>
            <a:fillRect/>
          </a:stretch>
        </p:blipFill>
        <p:spPr>
          <a:xfrm>
            <a:off x="583304" y="935630"/>
            <a:ext cx="6090917" cy="5106582"/>
          </a:xfrm>
          <a:prstGeom prst="rect">
            <a:avLst/>
          </a:prstGeom>
        </p:spPr>
      </p:pic>
    </p:spTree>
    <p:extLst>
      <p:ext uri="{BB962C8B-B14F-4D97-AF65-F5344CB8AC3E}">
        <p14:creationId xmlns:p14="http://schemas.microsoft.com/office/powerpoint/2010/main" val="678273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36FF-2AE9-46E3-B2A4-D1094BA3B649}"/>
              </a:ext>
            </a:extLst>
          </p:cNvPr>
          <p:cNvSpPr>
            <a:spLocks noGrp="1"/>
          </p:cNvSpPr>
          <p:nvPr>
            <p:ph type="title"/>
          </p:nvPr>
        </p:nvSpPr>
        <p:spPr/>
        <p:txBody>
          <a:bodyPr>
            <a:normAutofit fontScale="90000"/>
          </a:bodyPr>
          <a:lstStyle/>
          <a:p>
            <a:r>
              <a:rPr lang="en-GB" sz="4000" dirty="0"/>
              <a:t>Use of </a:t>
            </a:r>
            <a:r>
              <a:rPr lang="en-GB" sz="4000" dirty="0" err="1">
                <a:hlinkClick r:id="rId2"/>
              </a:rPr>
              <a:t>pingdom</a:t>
            </a:r>
            <a:r>
              <a:rPr lang="en-GB" sz="4000" dirty="0"/>
              <a:t> – Look for attack information</a:t>
            </a:r>
          </a:p>
        </p:txBody>
      </p:sp>
      <p:sp>
        <p:nvSpPr>
          <p:cNvPr id="3" name="Content Placeholder 2">
            <a:extLst>
              <a:ext uri="{FF2B5EF4-FFF2-40B4-BE49-F238E27FC236}">
                <a16:creationId xmlns:a16="http://schemas.microsoft.com/office/drawing/2014/main" id="{F8D131B2-3261-44E7-A661-FA25CA8367EC}"/>
              </a:ext>
            </a:extLst>
          </p:cNvPr>
          <p:cNvSpPr>
            <a:spLocks noGrp="1"/>
          </p:cNvSpPr>
          <p:nvPr>
            <p:ph idx="1"/>
          </p:nvPr>
        </p:nvSpPr>
        <p:spPr>
          <a:xfrm>
            <a:off x="838203" y="1825627"/>
            <a:ext cx="2416274" cy="4351336"/>
          </a:xfrm>
        </p:spPr>
        <p:txBody>
          <a:bodyPr/>
          <a:lstStyle/>
          <a:p>
            <a:endParaRPr lang="en-GB" dirty="0"/>
          </a:p>
          <a:p>
            <a:endParaRPr lang="en-GB" dirty="0"/>
          </a:p>
        </p:txBody>
      </p:sp>
      <p:pic>
        <p:nvPicPr>
          <p:cNvPr id="4" name="Picture 3">
            <a:extLst>
              <a:ext uri="{FF2B5EF4-FFF2-40B4-BE49-F238E27FC236}">
                <a16:creationId xmlns:a16="http://schemas.microsoft.com/office/drawing/2014/main" id="{B8B3A37C-E9CB-4E5B-9154-AB10053FBD18}"/>
              </a:ext>
            </a:extLst>
          </p:cNvPr>
          <p:cNvPicPr>
            <a:picLocks noChangeAspect="1"/>
          </p:cNvPicPr>
          <p:nvPr/>
        </p:nvPicPr>
        <p:blipFill>
          <a:blip r:embed="rId3"/>
          <a:stretch>
            <a:fillRect/>
          </a:stretch>
        </p:blipFill>
        <p:spPr>
          <a:xfrm>
            <a:off x="574170" y="1031665"/>
            <a:ext cx="8174316" cy="4987413"/>
          </a:xfrm>
          <a:prstGeom prst="rect">
            <a:avLst/>
          </a:prstGeom>
        </p:spPr>
      </p:pic>
    </p:spTree>
    <p:extLst>
      <p:ext uri="{BB962C8B-B14F-4D97-AF65-F5344CB8AC3E}">
        <p14:creationId xmlns:p14="http://schemas.microsoft.com/office/powerpoint/2010/main" val="4130866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5E0D8-DE10-430D-A5ED-D8B9DC2256EE}"/>
              </a:ext>
            </a:extLst>
          </p:cNvPr>
          <p:cNvSpPr>
            <a:spLocks noGrp="1"/>
          </p:cNvSpPr>
          <p:nvPr>
            <p:ph type="title"/>
          </p:nvPr>
        </p:nvSpPr>
        <p:spPr/>
        <p:txBody>
          <a:bodyPr>
            <a:normAutofit/>
          </a:bodyPr>
          <a:lstStyle/>
          <a:p>
            <a:r>
              <a:rPr lang="en-GB" sz="3600" b="1" dirty="0">
                <a:latin typeface="+mn-lt"/>
              </a:rPr>
              <a:t>Use of </a:t>
            </a:r>
            <a:r>
              <a:rPr lang="en-GB" sz="3600" b="1" dirty="0" err="1">
                <a:latin typeface="+mn-lt"/>
                <a:hlinkClick r:id="rId3"/>
              </a:rPr>
              <a:t>WayBackMachine</a:t>
            </a:r>
            <a:r>
              <a:rPr lang="en-GB" sz="3600" b="1" dirty="0">
                <a:latin typeface="+mn-lt"/>
              </a:rPr>
              <a:t> – Why the change?</a:t>
            </a:r>
          </a:p>
        </p:txBody>
      </p:sp>
      <p:pic>
        <p:nvPicPr>
          <p:cNvPr id="4" name="Content Placeholder 3">
            <a:extLst>
              <a:ext uri="{FF2B5EF4-FFF2-40B4-BE49-F238E27FC236}">
                <a16:creationId xmlns:a16="http://schemas.microsoft.com/office/drawing/2014/main" id="{2346EDCE-E365-4DD3-A114-6912427F4138}"/>
              </a:ext>
            </a:extLst>
          </p:cNvPr>
          <p:cNvPicPr>
            <a:picLocks noGrp="1" noChangeAspect="1"/>
          </p:cNvPicPr>
          <p:nvPr>
            <p:ph idx="1"/>
          </p:nvPr>
        </p:nvPicPr>
        <p:blipFill>
          <a:blip r:embed="rId4"/>
          <a:stretch>
            <a:fillRect/>
          </a:stretch>
        </p:blipFill>
        <p:spPr>
          <a:xfrm>
            <a:off x="865095" y="1282113"/>
            <a:ext cx="10515600" cy="3394410"/>
          </a:xfrm>
          <a:prstGeom prst="rect">
            <a:avLst/>
          </a:prstGeom>
        </p:spPr>
      </p:pic>
      <p:sp>
        <p:nvSpPr>
          <p:cNvPr id="7" name="TextBox 6">
            <a:extLst>
              <a:ext uri="{FF2B5EF4-FFF2-40B4-BE49-F238E27FC236}">
                <a16:creationId xmlns:a16="http://schemas.microsoft.com/office/drawing/2014/main" id="{79D4CC72-DA6F-4B45-B82C-257D525AAFE8}"/>
              </a:ext>
            </a:extLst>
          </p:cNvPr>
          <p:cNvSpPr txBox="1"/>
          <p:nvPr/>
        </p:nvSpPr>
        <p:spPr>
          <a:xfrm>
            <a:off x="4847303" y="5698499"/>
            <a:ext cx="6096000" cy="369332"/>
          </a:xfrm>
          <a:prstGeom prst="rect">
            <a:avLst/>
          </a:prstGeom>
          <a:noFill/>
        </p:spPr>
        <p:txBody>
          <a:bodyPr wrap="square">
            <a:spAutoFit/>
          </a:bodyPr>
          <a:lstStyle/>
          <a:p>
            <a:r>
              <a:rPr lang="en-GB" dirty="0"/>
              <a:t>https://web.archive.org/</a:t>
            </a:r>
          </a:p>
        </p:txBody>
      </p:sp>
    </p:spTree>
    <p:extLst>
      <p:ext uri="{BB962C8B-B14F-4D97-AF65-F5344CB8AC3E}">
        <p14:creationId xmlns:p14="http://schemas.microsoft.com/office/powerpoint/2010/main" val="2019859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F0F0-0F9A-4A40-93BB-D0398B6DD0FB}"/>
              </a:ext>
            </a:extLst>
          </p:cNvPr>
          <p:cNvSpPr>
            <a:spLocks noGrp="1"/>
          </p:cNvSpPr>
          <p:nvPr>
            <p:ph type="title"/>
          </p:nvPr>
        </p:nvSpPr>
        <p:spPr/>
        <p:txBody>
          <a:bodyPr/>
          <a:lstStyle/>
          <a:p>
            <a:r>
              <a:rPr lang="en-SG" dirty="0"/>
              <a:t>Summary</a:t>
            </a:r>
          </a:p>
        </p:txBody>
      </p:sp>
      <p:sp>
        <p:nvSpPr>
          <p:cNvPr id="3" name="Content Placeholder 2">
            <a:extLst>
              <a:ext uri="{FF2B5EF4-FFF2-40B4-BE49-F238E27FC236}">
                <a16:creationId xmlns:a16="http://schemas.microsoft.com/office/drawing/2014/main" id="{012A7B7C-DC92-45AF-BCEE-28D247F381EF}"/>
              </a:ext>
            </a:extLst>
          </p:cNvPr>
          <p:cNvSpPr>
            <a:spLocks noGrp="1"/>
          </p:cNvSpPr>
          <p:nvPr>
            <p:ph idx="1"/>
          </p:nvPr>
        </p:nvSpPr>
        <p:spPr/>
        <p:txBody>
          <a:bodyPr/>
          <a:lstStyle/>
          <a:p>
            <a:r>
              <a:rPr lang="en-SG" sz="2800" dirty="0"/>
              <a:t>We have gone through the following:</a:t>
            </a:r>
          </a:p>
          <a:p>
            <a:pPr lvl="1"/>
            <a:r>
              <a:rPr lang="en-US" sz="2400" dirty="0"/>
              <a:t>Concept of Information Gathering</a:t>
            </a:r>
          </a:p>
          <a:p>
            <a:pPr lvl="1"/>
            <a:r>
              <a:rPr lang="en-US" sz="2400" dirty="0"/>
              <a:t>Sources of Project</a:t>
            </a:r>
          </a:p>
          <a:p>
            <a:pPr lvl="1"/>
            <a:r>
              <a:rPr lang="en-US" sz="2400" dirty="0"/>
              <a:t>Scope and Rules of Engagement Documents</a:t>
            </a:r>
          </a:p>
          <a:p>
            <a:pPr lvl="1"/>
            <a:r>
              <a:rPr lang="en-US" sz="2400" dirty="0"/>
              <a:t>Tools for Information Gathering</a:t>
            </a:r>
          </a:p>
          <a:p>
            <a:pPr lvl="2"/>
            <a:r>
              <a:rPr lang="en-US" sz="1800" dirty="0"/>
              <a:t>Tools from Open Source Intelligent (OSINT) Framework</a:t>
            </a:r>
          </a:p>
          <a:p>
            <a:pPr lvl="2"/>
            <a:r>
              <a:rPr lang="en-US" sz="1800" dirty="0"/>
              <a:t>Information Gathering Tools in Kali Linux</a:t>
            </a:r>
          </a:p>
          <a:p>
            <a:pPr marL="800088" lvl="1" indent="-342900"/>
            <a:r>
              <a:rPr lang="en-GB" sz="2400" dirty="0">
                <a:cs typeface="Calibri Light"/>
              </a:rPr>
              <a:t>Information Gathering through use of</a:t>
            </a:r>
          </a:p>
          <a:p>
            <a:pPr marL="1200127" lvl="2" indent="-342900"/>
            <a:r>
              <a:rPr lang="en-GB" sz="1800" dirty="0">
                <a:cs typeface="Calibri Light"/>
              </a:rPr>
              <a:t>Network Resources</a:t>
            </a:r>
          </a:p>
          <a:p>
            <a:pPr marL="1200127" lvl="2" indent="-342900"/>
            <a:r>
              <a:rPr lang="en-GB" sz="1800" dirty="0">
                <a:cs typeface="Calibri"/>
              </a:rPr>
              <a:t>Internet/WWW Resources</a:t>
            </a:r>
          </a:p>
          <a:p>
            <a:pPr marL="1200127" lvl="2" indent="-342900"/>
            <a:r>
              <a:rPr lang="en-GB" sz="1800" dirty="0" err="1">
                <a:cs typeface="Calibri Light"/>
              </a:rPr>
              <a:t>WebAnalysis</a:t>
            </a:r>
            <a:r>
              <a:rPr lang="en-GB" sz="1800">
                <a:cs typeface="Calibri Light"/>
              </a:rPr>
              <a:t> Sites</a:t>
            </a:r>
            <a:endParaRPr lang="en-GB" sz="1800" dirty="0">
              <a:cs typeface="Calibri Light"/>
            </a:endParaRPr>
          </a:p>
          <a:p>
            <a:pPr lvl="2"/>
            <a:endParaRPr lang="en-SG" sz="2000" dirty="0"/>
          </a:p>
          <a:p>
            <a:pPr lvl="1"/>
            <a:endParaRPr lang="en-SG" sz="2400" dirty="0"/>
          </a:p>
        </p:txBody>
      </p:sp>
    </p:spTree>
    <p:extLst>
      <p:ext uri="{BB962C8B-B14F-4D97-AF65-F5344CB8AC3E}">
        <p14:creationId xmlns:p14="http://schemas.microsoft.com/office/powerpoint/2010/main" val="2375419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445488" y="2232839"/>
            <a:ext cx="7618819" cy="2895600"/>
          </a:xfrm>
        </p:spPr>
        <p:txBody>
          <a:bodyPr/>
          <a:lstStyle/>
          <a:p>
            <a:pPr algn="ctr"/>
            <a:r>
              <a:rPr lang="en-SG" sz="4000" b="0" dirty="0"/>
              <a:t>End of Session 3.1</a:t>
            </a:r>
          </a:p>
        </p:txBody>
      </p:sp>
    </p:spTree>
    <p:extLst>
      <p:ext uri="{BB962C8B-B14F-4D97-AF65-F5344CB8AC3E}">
        <p14:creationId xmlns:p14="http://schemas.microsoft.com/office/powerpoint/2010/main" val="3100280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r>
              <a:rPr lang="en-US" dirty="0"/>
              <a:t>Information Gathering – Part 2 </a:t>
            </a:r>
          </a:p>
        </p:txBody>
      </p:sp>
    </p:spTree>
    <p:extLst>
      <p:ext uri="{BB962C8B-B14F-4D97-AF65-F5344CB8AC3E}">
        <p14:creationId xmlns:p14="http://schemas.microsoft.com/office/powerpoint/2010/main" val="257965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Project</a:t>
            </a:r>
          </a:p>
        </p:txBody>
      </p:sp>
      <p:sp>
        <p:nvSpPr>
          <p:cNvPr id="3" name="Content Placeholder 2"/>
          <p:cNvSpPr>
            <a:spLocks noGrp="1"/>
          </p:cNvSpPr>
          <p:nvPr>
            <p:ph idx="1"/>
          </p:nvPr>
        </p:nvSpPr>
        <p:spPr/>
        <p:txBody>
          <a:bodyPr/>
          <a:lstStyle/>
          <a:p>
            <a:pPr marL="342265" indent="-342265"/>
            <a:r>
              <a:rPr lang="en-US" sz="2800" dirty="0"/>
              <a:t>Public Tender Exercise</a:t>
            </a:r>
            <a:endParaRPr lang="en-US"/>
          </a:p>
          <a:p>
            <a:pPr marL="742315" lvl="1" indent="-285115"/>
            <a:r>
              <a:rPr lang="en-US" sz="2400" b="0" dirty="0"/>
              <a:t>Tender document provided by the client would provide most information needed</a:t>
            </a:r>
          </a:p>
          <a:p>
            <a:pPr marL="742315" lvl="1" indent="-285115"/>
            <a:r>
              <a:rPr lang="en-US" sz="2400" b="0" dirty="0"/>
              <a:t>Pen-testing company needs to review the document, find out whatever information needed, analyze and cost it before putting a </a:t>
            </a:r>
            <a:r>
              <a:rPr lang="en-US" sz="2400" dirty="0"/>
              <a:t>bid</a:t>
            </a:r>
            <a:r>
              <a:rPr lang="en-US" sz="2400" b="0" dirty="0"/>
              <a:t>.</a:t>
            </a:r>
          </a:p>
          <a:p>
            <a:pPr marL="742315" lvl="1" indent="-285115"/>
            <a:r>
              <a:rPr lang="en-US" sz="2400" b="0" dirty="0"/>
              <a:t>Detailed reconnaissance activities only start in Testing Phase.</a:t>
            </a:r>
          </a:p>
          <a:p>
            <a:pPr marL="742315" lvl="1" indent="-285115"/>
            <a:endParaRPr lang="en-US" sz="2400" b="0" dirty="0"/>
          </a:p>
          <a:p>
            <a:pPr marL="742315" lvl="1" indent="-285115"/>
            <a:r>
              <a:rPr lang="en-US" sz="2400" b="0" dirty="0"/>
              <a:t>Example : </a:t>
            </a:r>
            <a:r>
              <a:rPr lang="en-US" sz="2400" b="0" dirty="0">
                <a:hlinkClick r:id="rId2"/>
              </a:rPr>
              <a:t>https://www.webeltechnology.com/tenderfiles/Final-e-Tender-20-21-009.pdf</a:t>
            </a:r>
            <a:endParaRPr lang="en-US" sz="2400" b="0" dirty="0"/>
          </a:p>
          <a:p>
            <a:pPr marL="742315" lvl="1" indent="-285115"/>
            <a:endParaRPr lang="en-US" sz="2400" b="0" dirty="0"/>
          </a:p>
        </p:txBody>
      </p:sp>
    </p:spTree>
    <p:extLst>
      <p:ext uri="{BB962C8B-B14F-4D97-AF65-F5344CB8AC3E}">
        <p14:creationId xmlns:p14="http://schemas.microsoft.com/office/powerpoint/2010/main" val="423890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265" indent="-342265"/>
            <a:r>
              <a:rPr lang="en-US" sz="2800" dirty="0"/>
              <a:t>Private Invitation – RFP (Request for Proposal)</a:t>
            </a:r>
            <a:endParaRPr lang="en-US"/>
          </a:p>
          <a:p>
            <a:pPr marL="742315" lvl="1" indent="-285115"/>
            <a:r>
              <a:rPr lang="en-US" sz="2400" dirty="0"/>
              <a:t>The Client may just be interested to find a few pen-testing companies to put up proposal for consideration.</a:t>
            </a:r>
          </a:p>
          <a:p>
            <a:pPr marL="742315" lvl="1" indent="-285115"/>
            <a:r>
              <a:rPr lang="en-US" sz="2400" dirty="0"/>
              <a:t>In this case, information gathering activity starts in the Pre-Testing phase.</a:t>
            </a:r>
          </a:p>
          <a:p>
            <a:pPr marL="742315" lvl="1" indent="-285115"/>
            <a:r>
              <a:rPr lang="en-US" sz="2400" dirty="0"/>
              <a:t>In order to be able to put up a proposal that can be agreeable by the client and </a:t>
            </a:r>
            <a:r>
              <a:rPr lang="en-US" sz="2400" dirty="0">
                <a:solidFill>
                  <a:srgbClr val="FF0000"/>
                </a:solidFill>
              </a:rPr>
              <a:t>generate profits</a:t>
            </a:r>
            <a:r>
              <a:rPr lang="en-US" sz="2400" dirty="0"/>
              <a:t> for your company, much accurate information are needed.</a:t>
            </a:r>
          </a:p>
          <a:p>
            <a:pPr marL="742315" lvl="1" indent="-285115"/>
            <a:r>
              <a:rPr lang="en-US" sz="2400" dirty="0"/>
              <a:t>Usually a </a:t>
            </a:r>
            <a:r>
              <a:rPr lang="en-US" sz="2400" dirty="0">
                <a:solidFill>
                  <a:srgbClr val="FF0000"/>
                </a:solidFill>
              </a:rPr>
              <a:t>charged professional service</a:t>
            </a:r>
            <a:r>
              <a:rPr lang="en-US" sz="2400" dirty="0"/>
              <a:t> to do up a </a:t>
            </a:r>
            <a:r>
              <a:rPr lang="en-US" sz="2400" dirty="0">
                <a:solidFill>
                  <a:srgbClr val="FF0000"/>
                </a:solidFill>
              </a:rPr>
              <a:t>Scope Document and Rules of Engagement Document</a:t>
            </a:r>
            <a:r>
              <a:rPr lang="en-US" sz="2400" dirty="0"/>
              <a:t> is appropriate for both parties.</a:t>
            </a:r>
          </a:p>
          <a:p>
            <a:pPr marL="742315" lvl="1" indent="-285115"/>
            <a:r>
              <a:rPr lang="en-US" sz="2400" dirty="0"/>
              <a:t>After the above, a good proposal with attractive costing can be achieved. </a:t>
            </a:r>
          </a:p>
          <a:p>
            <a:pPr marL="742315" lvl="1" indent="-285115"/>
            <a:endParaRPr lang="en-US" sz="2400" dirty="0"/>
          </a:p>
          <a:p>
            <a:pPr marL="742315" lvl="1" indent="-285115"/>
            <a:r>
              <a:rPr lang="en-US" sz="2400" dirty="0"/>
              <a:t>Example: </a:t>
            </a:r>
            <a:r>
              <a:rPr lang="en-US" sz="2400" dirty="0">
                <a:hlinkClick r:id="rId2"/>
              </a:rPr>
              <a:t>https://tplinsurance.com/wp-content/uploads/2018/11/TPL-Insurance-Penetration-Testing-RFP-v2.0.pdf</a:t>
            </a:r>
            <a:endParaRPr lang="en-US" sz="2400" dirty="0"/>
          </a:p>
          <a:p>
            <a:pPr marL="742315" lvl="1" indent="-285115"/>
            <a:endParaRPr lang="en-US" sz="2400" dirty="0"/>
          </a:p>
        </p:txBody>
      </p:sp>
    </p:spTree>
    <p:extLst>
      <p:ext uri="{BB962C8B-B14F-4D97-AF65-F5344CB8AC3E}">
        <p14:creationId xmlns:p14="http://schemas.microsoft.com/office/powerpoint/2010/main" val="233231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4F35425-EEE9-4003-B9D4-F07E91500F14}"/>
              </a:ext>
            </a:extLst>
          </p:cNvPr>
          <p:cNvSpPr>
            <a:spLocks noGrp="1"/>
          </p:cNvSpPr>
          <p:nvPr>
            <p:ph type="subTitle" idx="1"/>
          </p:nvPr>
        </p:nvSpPr>
        <p:spPr>
          <a:xfrm>
            <a:off x="2286590" y="2317505"/>
            <a:ext cx="7618819" cy="2895600"/>
          </a:xfrm>
        </p:spPr>
        <p:txBody>
          <a:bodyPr/>
          <a:lstStyle/>
          <a:p>
            <a:pPr algn="ctr"/>
            <a:r>
              <a:rPr lang="en-SG" sz="4000" b="0" dirty="0"/>
              <a:t>Scope &amp; Rules of Engagement Documents </a:t>
            </a:r>
          </a:p>
        </p:txBody>
      </p:sp>
    </p:spTree>
    <p:extLst>
      <p:ext uri="{BB962C8B-B14F-4D97-AF65-F5344CB8AC3E}">
        <p14:creationId xmlns:p14="http://schemas.microsoft.com/office/powerpoint/2010/main" val="572899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FontTx/>
          <a:buNone/>
          <a:defRPr kumimoji="0" lang="en-GB" sz="2400" b="0" i="0" u="none" strike="noStrike" cap="none" normalizeH="0" baseline="0" smtClean="0">
            <a:ln>
              <a:noFill/>
            </a:ln>
            <a:solidFill>
              <a:schemeClr val="tx1"/>
            </a:solidFill>
            <a:effectLst/>
            <a:uFillTx/>
            <a:latin typeface="Verdana" pitchFamily="34"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FontTx/>
          <a:buNone/>
          <a:defRPr kumimoji="0" lang="en-GB" sz="2400" b="0" i="0" u="none" strike="noStrike" cap="none" normalizeH="0" baseline="0" smtClean="0">
            <a:ln>
              <a:noFill/>
            </a:ln>
            <a:solidFill>
              <a:schemeClr val="tx1"/>
            </a:solidFill>
            <a:effectLst/>
            <a:uFillTx/>
            <a:latin typeface="Verdana" pitchFamily="34"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2F7FEA6FBF1641BB6A189BC6405E4D" ma:contentTypeVersion="6" ma:contentTypeDescription="Create a new document." ma:contentTypeScope="" ma:versionID="702c47aa2f1b757c6992f93df2575d86">
  <xsd:schema xmlns:xsd="http://www.w3.org/2001/XMLSchema" xmlns:xs="http://www.w3.org/2001/XMLSchema" xmlns:p="http://schemas.microsoft.com/office/2006/metadata/properties" xmlns:ns1="http://schemas.microsoft.com/sharepoint/v3" xmlns:ns2="16673fb3-88a0-4412-9559-9376d0b32992" targetNamespace="http://schemas.microsoft.com/office/2006/metadata/properties" ma:root="true" ma:fieldsID="81ff16288fd46e5497816dfe0ce691ed" ns1:_="" ns2:_="">
    <xsd:import namespace="http://schemas.microsoft.com/sharepoint/v3"/>
    <xsd:import namespace="16673fb3-88a0-4412-9559-9376d0b32992"/>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3fb3-88a0-4412-9559-9376d0b329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24D22-793F-4E77-923A-3C7F506C202D}">
  <ds:schemaRefs>
    <ds:schemaRef ds:uri="a62f1998-33d4-4a4d-a95f-c939e5057d1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35e038f-c4a7-46a9-99d4-a3799d0eb7a1"/>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2360207-51F8-4752-A9F7-0CCEB7AD7DC9}">
  <ds:schemaRefs>
    <ds:schemaRef ds:uri="http://schemas.microsoft.com/sharepoint/v3/contenttype/forms"/>
  </ds:schemaRefs>
</ds:datastoreItem>
</file>

<file path=customXml/itemProps3.xml><?xml version="1.0" encoding="utf-8"?>
<ds:datastoreItem xmlns:ds="http://schemas.openxmlformats.org/officeDocument/2006/customXml" ds:itemID="{C2E4113E-C335-4BDF-972D-A36166D695A4}"/>
</file>

<file path=docProps/app.xml><?xml version="1.0" encoding="utf-8"?>
<Properties xmlns="http://schemas.openxmlformats.org/officeDocument/2006/extended-properties" xmlns:vt="http://schemas.openxmlformats.org/officeDocument/2006/docPropsVTypes">
  <Template/>
  <TotalTime>14134</TotalTime>
  <Words>2800</Words>
  <Application>Microsoft Office PowerPoint</Application>
  <PresentationFormat>Widescreen</PresentationFormat>
  <Paragraphs>345</Paragraphs>
  <Slides>68</Slides>
  <Notes>2</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Contport</vt:lpstr>
      <vt:lpstr>PowerPoint Presentation</vt:lpstr>
      <vt:lpstr>Learning Outcomes</vt:lpstr>
      <vt:lpstr>Contents</vt:lpstr>
      <vt:lpstr>PowerPoint Presentation</vt:lpstr>
      <vt:lpstr>Concept of Information Gathering</vt:lpstr>
      <vt:lpstr>PowerPoint Presentation</vt:lpstr>
      <vt:lpstr>Sources of Project</vt:lpstr>
      <vt:lpstr>PowerPoint Presentation</vt:lpstr>
      <vt:lpstr>PowerPoint Presentation</vt:lpstr>
      <vt:lpstr>Scope Document</vt:lpstr>
      <vt:lpstr>Rules of Engagement Document</vt:lpstr>
      <vt:lpstr>Benefits of having a Clear Scope &amp; Rules of Engagement Documents</vt:lpstr>
      <vt:lpstr>Sample Scope &amp; Rules of Engagement Documents </vt:lpstr>
      <vt:lpstr>In Practice, during Pre-Testing Phase</vt:lpstr>
      <vt:lpstr>PowerPoint Presentation</vt:lpstr>
      <vt:lpstr>PowerPoint Presentation</vt:lpstr>
      <vt:lpstr>Tools from Open Source Intelligent (OSINT) Framework</vt:lpstr>
      <vt:lpstr>PowerPoint Presentation</vt:lpstr>
      <vt:lpstr>Information Gathering Tools in Kali Linux</vt:lpstr>
      <vt:lpstr>PowerPoint Presentation</vt:lpstr>
      <vt:lpstr>PowerPoint Presentation</vt:lpstr>
      <vt:lpstr>Information Gathering through Network Resource</vt:lpstr>
      <vt:lpstr>The Internet Registrar and Registry</vt:lpstr>
      <vt:lpstr>Activity 3.1.1 – Hands-On </vt:lpstr>
      <vt:lpstr>To obtain the IP Address associated with a domain name ...</vt:lpstr>
      <vt:lpstr>PowerPoint Presentation</vt:lpstr>
      <vt:lpstr>To find the owner of the domain name ...</vt:lpstr>
      <vt:lpstr>PowerPoint Presentation</vt:lpstr>
      <vt:lpstr>Now let's try something different...</vt:lpstr>
      <vt:lpstr>PowerPoint Presentation</vt:lpstr>
      <vt:lpstr>Observations</vt:lpstr>
      <vt:lpstr>PowerPoint Presentation</vt:lpstr>
      <vt:lpstr> Gather information from Domain Name Server (DNS) </vt:lpstr>
      <vt:lpstr>How DNS Works (Recap)</vt:lpstr>
      <vt:lpstr>Activity 3.1.2 - Hands-on </vt:lpstr>
      <vt:lpstr>Use of "nslookup" command</vt:lpstr>
      <vt:lpstr>Use of "host" command</vt:lpstr>
      <vt:lpstr>Observations</vt:lpstr>
      <vt:lpstr>Other Good Tools for Mining DNS Domain Name or IP Address</vt:lpstr>
      <vt:lpstr>PowerPoint Presentation</vt:lpstr>
      <vt:lpstr>PowerPoint Presentation</vt:lpstr>
      <vt:lpstr>Information Gathering through WWW/Internet</vt:lpstr>
      <vt:lpstr>Activity 3.1.3 – Hands-on </vt:lpstr>
      <vt:lpstr>PowerPoint Presentation</vt:lpstr>
      <vt:lpstr>PowerPoint Presentation</vt:lpstr>
      <vt:lpstr>Use of “subbrute” command</vt:lpstr>
      <vt:lpstr>PowerPoint Presentation</vt:lpstr>
      <vt:lpstr>Observations</vt:lpstr>
      <vt:lpstr>PowerPoint Presentation</vt:lpstr>
      <vt:lpstr>PowerPoint Presentation</vt:lpstr>
      <vt:lpstr>Activity 3.1.4 - Hands-on </vt:lpstr>
      <vt:lpstr>PowerPoint Presentation</vt:lpstr>
      <vt:lpstr>Not familiar or need time to learn the Operators? </vt:lpstr>
      <vt:lpstr>Observations</vt:lpstr>
      <vt:lpstr>Other Good Tools for Mining Info and Data from WWW/Internet</vt:lpstr>
      <vt:lpstr>PowerPoint Presentation</vt:lpstr>
      <vt:lpstr>Extra Update Added</vt:lpstr>
      <vt:lpstr>PowerPoint Presentation</vt:lpstr>
      <vt:lpstr>Maltego - OSINT with graphical link analysis tool</vt:lpstr>
      <vt:lpstr>Activity 3.1.5 - Exploration (Updated)</vt:lpstr>
      <vt:lpstr>PowerPoint Presentation</vt:lpstr>
      <vt:lpstr>Information Gathering through Web Analysis</vt:lpstr>
      <vt:lpstr>Use of WebSite-Watcher - Are you looking at old posting ?</vt:lpstr>
      <vt:lpstr>Use of pingdom – Look for attack information</vt:lpstr>
      <vt:lpstr>Use of WayBackMachine – Why the change?</vt:lpstr>
      <vt:lpstr>Summary</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2.1 Web Application Fundamentals -Part 1</dc:title>
  <dc:creator>Hock Guan TAN (NP)</dc:creator>
  <cp:lastModifiedBy>Hock Guan TAN (NP)</cp:lastModifiedBy>
  <cp:revision>326</cp:revision>
  <dcterms:created xsi:type="dcterms:W3CDTF">2021-09-09T04:03:04Z</dcterms:created>
  <dcterms:modified xsi:type="dcterms:W3CDTF">2021-11-04T05:20:40Z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6bca3-5650-4758-abba-bb5d9cf9724e_Enabled">
    <vt:lpwstr>true</vt:lpwstr>
  </property>
  <property fmtid="{D5CDD505-2E9C-101B-9397-08002B2CF9AE}" pid="3" name="MSIP_Label_6576bca3-5650-4758-abba-bb5d9cf9724e_SetDate">
    <vt:lpwstr>2021-09-09T04:03:04Z</vt:lpwstr>
  </property>
  <property fmtid="{D5CDD505-2E9C-101B-9397-08002B2CF9AE}" pid="4" name="MSIP_Label_6576bca3-5650-4758-abba-bb5d9cf9724e_Method">
    <vt:lpwstr>Standard</vt:lpwstr>
  </property>
  <property fmtid="{D5CDD505-2E9C-101B-9397-08002B2CF9AE}" pid="5" name="MSIP_Label_6576bca3-5650-4758-abba-bb5d9cf9724e_Name">
    <vt:lpwstr>6576bca3-5650-4758-abba-bb5d9cf9724e</vt:lpwstr>
  </property>
  <property fmtid="{D5CDD505-2E9C-101B-9397-08002B2CF9AE}" pid="6" name="MSIP_Label_6576bca3-5650-4758-abba-bb5d9cf9724e_SiteId">
    <vt:lpwstr>cba9e115-3016-4462-a1ab-a565cba0cdf1</vt:lpwstr>
  </property>
  <property fmtid="{D5CDD505-2E9C-101B-9397-08002B2CF9AE}" pid="7" name="MSIP_Label_6576bca3-5650-4758-abba-bb5d9cf9724e_ActionId">
    <vt:lpwstr>a87a4472-9b3f-4d63-a6a9-40a81daf237f</vt:lpwstr>
  </property>
  <property fmtid="{D5CDD505-2E9C-101B-9397-08002B2CF9AE}" pid="8" name="MSIP_Label_6576bca3-5650-4758-abba-bb5d9cf9724e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                    Official (Closed) - Sensitive Normal</vt:lpwstr>
  </property>
  <property fmtid="{D5CDD505-2E9C-101B-9397-08002B2CF9AE}" pid="11" name="ContentTypeId">
    <vt:lpwstr>0x0101009075A340FFDC2E42933B39FF72D74234</vt:lpwstr>
  </property>
</Properties>
</file>